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383" r:id="rId5"/>
    <p:sldMasterId id="2147484477" r:id="rId6"/>
    <p:sldMasterId id="2147484497" r:id="rId7"/>
  </p:sldMasterIdLst>
  <p:notesMasterIdLst>
    <p:notesMasterId r:id="rId39"/>
  </p:notesMasterIdLst>
  <p:handoutMasterIdLst>
    <p:handoutMasterId r:id="rId40"/>
  </p:handoutMasterIdLst>
  <p:sldIdLst>
    <p:sldId id="1486" r:id="rId8"/>
    <p:sldId id="1374" r:id="rId9"/>
    <p:sldId id="258" r:id="rId10"/>
    <p:sldId id="1712" r:id="rId11"/>
    <p:sldId id="267" r:id="rId12"/>
    <p:sldId id="1711" r:id="rId13"/>
    <p:sldId id="317" r:id="rId14"/>
    <p:sldId id="313" r:id="rId15"/>
    <p:sldId id="272" r:id="rId16"/>
    <p:sldId id="268" r:id="rId17"/>
    <p:sldId id="331" r:id="rId18"/>
    <p:sldId id="332" r:id="rId19"/>
    <p:sldId id="334" r:id="rId20"/>
    <p:sldId id="260" r:id="rId21"/>
    <p:sldId id="261" r:id="rId22"/>
    <p:sldId id="283" r:id="rId23"/>
    <p:sldId id="284" r:id="rId24"/>
    <p:sldId id="285" r:id="rId25"/>
    <p:sldId id="295" r:id="rId26"/>
    <p:sldId id="297" r:id="rId27"/>
    <p:sldId id="269" r:id="rId28"/>
    <p:sldId id="300" r:id="rId29"/>
    <p:sldId id="293" r:id="rId30"/>
    <p:sldId id="301" r:id="rId31"/>
    <p:sldId id="305" r:id="rId32"/>
    <p:sldId id="306" r:id="rId33"/>
    <p:sldId id="307" r:id="rId34"/>
    <p:sldId id="1713" r:id="rId35"/>
    <p:sldId id="302" r:id="rId36"/>
    <p:sldId id="1509" r:id="rId37"/>
    <p:sldId id="1710" r:id="rId3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1"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3535"/>
    <a:srgbClr val="00B294"/>
    <a:srgbClr val="282828"/>
    <a:srgbClr val="000000"/>
    <a:srgbClr val="FF8C00"/>
    <a:srgbClr val="525252"/>
    <a:srgbClr val="00BCF2"/>
    <a:srgbClr val="505050"/>
    <a:srgbClr val="E6E6E6"/>
    <a:srgbClr val="D2D2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D4C3692-ACD1-498E-A19A-20346DDCDF2C}" v="415" dt="2018-08-31T20:54:20.0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7" autoAdjust="0"/>
    <p:restoredTop sz="57667" autoAdjust="0"/>
  </p:normalViewPr>
  <p:slideViewPr>
    <p:cSldViewPr>
      <p:cViewPr varScale="1">
        <p:scale>
          <a:sx n="72" d="100"/>
          <a:sy n="72" d="100"/>
        </p:scale>
        <p:origin x="1014" y="42"/>
      </p:cViewPr>
      <p:guideLst/>
    </p:cSldViewPr>
  </p:slideViewPr>
  <p:outlineViewPr>
    <p:cViewPr>
      <p:scale>
        <a:sx n="33" d="100"/>
        <a:sy n="33" d="100"/>
      </p:scale>
      <p:origin x="0" y="-1913"/>
    </p:cViewPr>
  </p:outlineViewPr>
  <p:notesTextViewPr>
    <p:cViewPr>
      <p:scale>
        <a:sx n="100" d="100"/>
        <a:sy n="100" d="100"/>
      </p:scale>
      <p:origin x="0" y="0"/>
    </p:cViewPr>
  </p:notesTextViewPr>
  <p:sorterViewPr>
    <p:cViewPr>
      <p:scale>
        <a:sx n="100" d="100"/>
        <a:sy n="100" d="100"/>
      </p:scale>
      <p:origin x="0" y="0"/>
    </p:cViewPr>
  </p:sorterViewPr>
  <p:notesViewPr>
    <p:cSldViewPr showGuides="1">
      <p:cViewPr varScale="1">
        <p:scale>
          <a:sx n="80" d="100"/>
          <a:sy n="80" d="100"/>
        </p:scale>
        <p:origin x="3165" y="69"/>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notesMaster" Target="notesMasters/notesMaster1.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presProps" Target="presProps.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viewProps" Target="viewProps.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microsoft.com/office/2015/10/relationships/revisionInfo" Target="revisionInfo.xml"/><Relationship Id="rId20" Type="http://schemas.openxmlformats.org/officeDocument/2006/relationships/slide" Target="slides/slide13.xml"/><Relationship Id="rId41" Type="http://schemas.openxmlformats.org/officeDocument/2006/relationships/commentAuthors" Target="commentAuthor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2/24/2019 10:27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jpg>
</file>

<file path=ppt/media/image14.png>
</file>

<file path=ppt/media/image15.jpg>
</file>

<file path=ppt/media/image16.jpg>
</file>

<file path=ppt/media/image17.jpeg>
</file>

<file path=ppt/media/image18.jpg>
</file>

<file path=ppt/media/image19.png>
</file>

<file path=ppt/media/image2.jpg>
</file>

<file path=ppt/media/image20.jpeg>
</file>

<file path=ppt/media/image21.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2/24/2019 10:27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2/24/2019 10:27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7869115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A17D118-1690-458F-B4D2-F9DA5D6F50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2/24/2019 10:27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66786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Unlimited column store</a:t>
            </a:r>
          </a:p>
          <a:p>
            <a:r>
              <a:rPr lang="en-GB" dirty="0"/>
              <a:t>Row store 240TB</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2/24/2019 10:27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929962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partition aligned </a:t>
            </a:r>
            <a:r>
              <a:rPr lang="en-US" dirty="0" err="1"/>
              <a:t>rowgroups</a:t>
            </a:r>
            <a:r>
              <a:rPr lang="en-US" dirty="0"/>
              <a:t>.  If you have a partition, you will get a</a:t>
            </a:r>
            <a:r>
              <a:rPr lang="en-US" baseline="0" dirty="0"/>
              <a:t> </a:t>
            </a:r>
            <a:r>
              <a:rPr lang="en-US" baseline="0" dirty="0" err="1"/>
              <a:t>rowgroup</a:t>
            </a:r>
            <a:r>
              <a:rPr lang="en-US" baseline="0" dirty="0"/>
              <a:t> per partition.</a:t>
            </a:r>
          </a:p>
          <a:p>
            <a:r>
              <a:rPr lang="en-US" baseline="0" dirty="0"/>
              <a:t>If the partitions are too small, then you won’t have very many </a:t>
            </a:r>
            <a:r>
              <a:rPr lang="en-US" baseline="0" dirty="0" err="1"/>
              <a:t>rowgroups</a:t>
            </a:r>
            <a:r>
              <a:rPr lang="en-US" baseline="0" dirty="0"/>
              <a:t> in each partition and performance will slow.</a:t>
            </a:r>
            <a:endParaRPr lang="en-US" dirty="0"/>
          </a:p>
          <a:p>
            <a:endParaRPr lang="en-GB" dirty="0"/>
          </a:p>
        </p:txBody>
      </p:sp>
      <p:sp>
        <p:nvSpPr>
          <p:cNvPr id="4" name="Slide Number Placeholder 3"/>
          <p:cNvSpPr>
            <a:spLocks noGrp="1"/>
          </p:cNvSpPr>
          <p:nvPr>
            <p:ph type="sldNum" sz="quarter" idx="10"/>
          </p:nvPr>
        </p:nvSpPr>
        <p:spPr/>
        <p:txBody>
          <a:bodyPr/>
          <a:lstStyle/>
          <a:p>
            <a:fld id="{AF5C5AB6-1F1D-442D-AECA-F6C5D7A8D5FD}" type="slidenum">
              <a:rPr lang="en-GB" smtClean="0"/>
              <a:t>7</a:t>
            </a:fld>
            <a:endParaRPr lang="en-GB"/>
          </a:p>
        </p:txBody>
      </p:sp>
    </p:spTree>
    <p:extLst>
      <p:ext uri="{BB962C8B-B14F-4D97-AF65-F5344CB8AC3E}">
        <p14:creationId xmlns:p14="http://schemas.microsoft.com/office/powerpoint/2010/main" val="10971170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Scans need to combine data from all structures to produce correct results</a:t>
            </a:r>
          </a:p>
          <a:p>
            <a:pPr lvl="1"/>
            <a:r>
              <a:rPr lang="en-US" dirty="0"/>
              <a:t>Skip rows from compressed </a:t>
            </a:r>
            <a:r>
              <a:rPr lang="en-US" dirty="0" err="1"/>
              <a:t>rowgroups</a:t>
            </a:r>
            <a:r>
              <a:rPr lang="en-US" dirty="0"/>
              <a:t> that are present in the delete bitmap</a:t>
            </a:r>
          </a:p>
          <a:p>
            <a:pPr lvl="1"/>
            <a:r>
              <a:rPr lang="en-US" dirty="0"/>
              <a:t>Include rows from delta stores</a:t>
            </a:r>
          </a:p>
          <a:p>
            <a:endParaRPr lang="en-US" dirty="0"/>
          </a:p>
        </p:txBody>
      </p:sp>
      <p:sp>
        <p:nvSpPr>
          <p:cNvPr id="4" name="Slide Number Placeholder 3"/>
          <p:cNvSpPr>
            <a:spLocks noGrp="1"/>
          </p:cNvSpPr>
          <p:nvPr>
            <p:ph type="sldNum" sz="quarter" idx="10"/>
          </p:nvPr>
        </p:nvSpPr>
        <p:spPr/>
        <p:txBody>
          <a:bodyPr/>
          <a:lstStyle/>
          <a:p>
            <a:fld id="{610EE2C6-4A13-40AD-9723-D36B09D00F5C}" type="slidenum">
              <a:rPr lang="en-US" smtClean="0"/>
              <a:t>9</a:t>
            </a:fld>
            <a:endParaRPr lang="en-US"/>
          </a:p>
        </p:txBody>
      </p:sp>
    </p:spTree>
    <p:extLst>
      <p:ext uri="{BB962C8B-B14F-4D97-AF65-F5344CB8AC3E}">
        <p14:creationId xmlns:p14="http://schemas.microsoft.com/office/powerpoint/2010/main" val="27687223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9E9AFFF-354B-4475-B8EF-1A50F253B0F0}" type="slidenum">
              <a:rPr lang="en-US" smtClean="0"/>
              <a:t>10</a:t>
            </a:fld>
            <a:endParaRPr lang="en-US"/>
          </a:p>
        </p:txBody>
      </p:sp>
    </p:spTree>
    <p:extLst>
      <p:ext uri="{BB962C8B-B14F-4D97-AF65-F5344CB8AC3E}">
        <p14:creationId xmlns:p14="http://schemas.microsoft.com/office/powerpoint/2010/main" val="6681794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2/24/2019 10:29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20362335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Casey will</a:t>
            </a:r>
            <a:r>
              <a:rPr lang="en-US" baseline="0" dirty="0"/>
              <a:t> show this in the demo before the slide</a:t>
            </a: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23</a:t>
            </a:fld>
            <a:endParaRPr lang="en-US" dirty="0"/>
          </a:p>
        </p:txBody>
      </p:sp>
      <p:sp>
        <p:nvSpPr>
          <p:cNvPr id="10" name="Date Placeholder 9"/>
          <p:cNvSpPr>
            <a:spLocks noGrp="1"/>
          </p:cNvSpPr>
          <p:nvPr>
            <p:ph type="dt" idx="13"/>
          </p:nvPr>
        </p:nvSpPr>
        <p:spPr/>
        <p:txBody>
          <a:bodyPr/>
          <a:lstStyle/>
          <a:p>
            <a:fld id="{F6D0C1E9-C76A-461C-8E91-17FFC972AC04}" type="datetime1">
              <a:rPr lang="en-US" smtClean="0"/>
              <a:t>2/24/2019</a:t>
            </a:fld>
            <a:endParaRPr lang="en-US" dirty="0"/>
          </a:p>
        </p:txBody>
      </p:sp>
      <p:sp>
        <p:nvSpPr>
          <p:cNvPr id="7" name="Footer Placeholder 6"/>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757308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Casey will</a:t>
            </a:r>
            <a:r>
              <a:rPr lang="en-US" baseline="0" dirty="0"/>
              <a:t> show this in the demo before the slide</a:t>
            </a: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24</a:t>
            </a:fld>
            <a:endParaRPr lang="en-US" dirty="0"/>
          </a:p>
        </p:txBody>
      </p:sp>
      <p:sp>
        <p:nvSpPr>
          <p:cNvPr id="10" name="Date Placeholder 9"/>
          <p:cNvSpPr>
            <a:spLocks noGrp="1"/>
          </p:cNvSpPr>
          <p:nvPr>
            <p:ph type="dt" idx="13"/>
          </p:nvPr>
        </p:nvSpPr>
        <p:spPr/>
        <p:txBody>
          <a:bodyPr/>
          <a:lstStyle/>
          <a:p>
            <a:fld id="{F6D0C1E9-C76A-461C-8E91-17FFC972AC04}" type="datetime1">
              <a:rPr lang="en-US" smtClean="0"/>
              <a:t>2/24/2019</a:t>
            </a:fld>
            <a:endParaRPr lang="en-US" dirty="0"/>
          </a:p>
        </p:txBody>
      </p:sp>
      <p:sp>
        <p:nvSpPr>
          <p:cNvPr id="7" name="Footer Placeholder 6"/>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51307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2/24/2019 10:27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495426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3.emf"/><Relationship Id="rId1" Type="http://schemas.openxmlformats.org/officeDocument/2006/relationships/slideMaster" Target="../slideMasters/slideMaster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3.emf"/><Relationship Id="rId1" Type="http://schemas.openxmlformats.org/officeDocument/2006/relationships/slideMaster" Target="../slideMasters/slideMaster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image" Target="../media/image13.jpg"/><Relationship Id="rId1" Type="http://schemas.openxmlformats.org/officeDocument/2006/relationships/slideMaster" Target="../slideMasters/slideMaster3.xml"/><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9.png"/></Relationships>
</file>

<file path=ppt/slideLayouts/_rels/slideLayout4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7.png"/><Relationship Id="rId7" Type="http://schemas.openxmlformats.org/officeDocument/2006/relationships/image" Target="../media/image14.png"/><Relationship Id="rId2" Type="http://schemas.openxmlformats.org/officeDocument/2006/relationships/image" Target="../media/image15.jp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image" Target="../media/image16.jp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image" Target="../media/image17.jpe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14.png"/><Relationship Id="rId4" Type="http://schemas.openxmlformats.org/officeDocument/2006/relationships/image" Target="../media/image10.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white">
          <a:xfrm>
            <a:off x="468308" y="479425"/>
            <a:ext cx="1448129" cy="310896"/>
            <a:chOff x="457200" y="1643393"/>
            <a:chExt cx="4492753" cy="964540"/>
          </a:xfrm>
        </p:grpSpPr>
        <p:pic>
          <p:nvPicPr>
            <p:cNvPr id="6" name="Picture 5"/>
            <p:cNvPicPr>
              <a:picLocks noChangeAspect="1"/>
            </p:cNvPicPr>
            <p:nvPr/>
          </p:nvPicPr>
          <p:blipFill>
            <a:blip r:embed="rId3"/>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76060096"/>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02344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8953954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2219604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Walkin (event name)">
    <p:bg bwMode="gray">
      <p:bgPr>
        <a:solidFill>
          <a:srgbClr val="0086AC"/>
        </a:solidFill>
        <a:effectLst/>
      </p:bgPr>
    </p:bg>
    <p:spTree>
      <p:nvGrpSpPr>
        <p:cNvPr id="1" name=""/>
        <p:cNvGrpSpPr/>
        <p:nvPr/>
      </p:nvGrpSpPr>
      <p:grpSpPr>
        <a:xfrm>
          <a:off x="0" y="0"/>
          <a:ext cx="0" cy="0"/>
          <a:chOff x="0" y="0"/>
          <a:chExt cx="0" cy="0"/>
        </a:xfrm>
      </p:grpSpPr>
      <p:grpSp>
        <p:nvGrpSpPr>
          <p:cNvPr id="80" name="Group 79"/>
          <p:cNvGrpSpPr/>
          <p:nvPr userDrawn="1"/>
        </p:nvGrpSpPr>
        <p:grpSpPr>
          <a:xfrm>
            <a:off x="9163050" y="4660900"/>
            <a:ext cx="511175" cy="787400"/>
            <a:chOff x="8189913" y="3194051"/>
            <a:chExt cx="511175" cy="787400"/>
          </a:xfrm>
        </p:grpSpPr>
        <p:sp>
          <p:nvSpPr>
            <p:cNvPr id="6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2" name="Group 81"/>
          <p:cNvGrpSpPr/>
          <p:nvPr userDrawn="1"/>
        </p:nvGrpSpPr>
        <p:grpSpPr>
          <a:xfrm>
            <a:off x="5543550" y="4829175"/>
            <a:ext cx="458788" cy="709612"/>
            <a:chOff x="4570413" y="3209926"/>
            <a:chExt cx="458788" cy="709612"/>
          </a:xfrm>
        </p:grpSpPr>
        <p:sp>
          <p:nvSpPr>
            <p:cNvPr id="25"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 name="Group 4"/>
          <p:cNvGrpSpPr>
            <a:grpSpLocks noChangeAspect="1"/>
          </p:cNvGrpSpPr>
          <p:nvPr userDrawn="1"/>
        </p:nvGrpSpPr>
        <p:grpSpPr bwMode="white">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7" name="Group 76"/>
          <p:cNvGrpSpPr/>
          <p:nvPr userDrawn="1"/>
        </p:nvGrpSpPr>
        <p:grpSpPr>
          <a:xfrm>
            <a:off x="1024729" y="2354262"/>
            <a:ext cx="3387726" cy="446088"/>
            <a:chOff x="1092200" y="1960563"/>
            <a:chExt cx="3387726" cy="446088"/>
          </a:xfrm>
        </p:grpSpPr>
        <p:sp>
          <p:nvSpPr>
            <p:cNvPr id="37" name="Freeform 33"/>
            <p:cNvSpPr>
              <a:spLocks/>
            </p:cNvSpPr>
            <p:nvPr userDrawn="1"/>
          </p:nvSpPr>
          <p:spPr bwMode="auto">
            <a:xfrm>
              <a:off x="1092200" y="1981201"/>
              <a:ext cx="344488" cy="317500"/>
            </a:xfrm>
            <a:custGeom>
              <a:avLst/>
              <a:gdLst>
                <a:gd name="T0" fmla="*/ 181 w 213"/>
                <a:gd name="T1" fmla="*/ 197 h 197"/>
                <a:gd name="T2" fmla="*/ 181 w 213"/>
                <a:gd name="T3" fmla="*/ 72 h 197"/>
                <a:gd name="T4" fmla="*/ 182 w 213"/>
                <a:gd name="T5" fmla="*/ 29 h 197"/>
                <a:gd name="T6" fmla="*/ 182 w 213"/>
                <a:gd name="T7" fmla="*/ 29 h 197"/>
                <a:gd name="T8" fmla="*/ 176 w 213"/>
                <a:gd name="T9" fmla="*/ 51 h 197"/>
                <a:gd name="T10" fmla="*/ 117 w 213"/>
                <a:gd name="T11" fmla="*/ 197 h 197"/>
                <a:gd name="T12" fmla="*/ 95 w 213"/>
                <a:gd name="T13" fmla="*/ 197 h 197"/>
                <a:gd name="T14" fmla="*/ 35 w 213"/>
                <a:gd name="T15" fmla="*/ 53 h 197"/>
                <a:gd name="T16" fmla="*/ 30 w 213"/>
                <a:gd name="T17" fmla="*/ 29 h 197"/>
                <a:gd name="T18" fmla="*/ 29 w 213"/>
                <a:gd name="T19" fmla="*/ 29 h 197"/>
                <a:gd name="T20" fmla="*/ 30 w 213"/>
                <a:gd name="T21" fmla="*/ 49 h 197"/>
                <a:gd name="T22" fmla="*/ 30 w 213"/>
                <a:gd name="T23" fmla="*/ 76 h 197"/>
                <a:gd name="T24" fmla="*/ 30 w 213"/>
                <a:gd name="T25" fmla="*/ 197 h 197"/>
                <a:gd name="T26" fmla="*/ 0 w 213"/>
                <a:gd name="T27" fmla="*/ 197 h 197"/>
                <a:gd name="T28" fmla="*/ 0 w 213"/>
                <a:gd name="T29" fmla="*/ 0 h 197"/>
                <a:gd name="T30" fmla="*/ 47 w 213"/>
                <a:gd name="T31" fmla="*/ 0 h 197"/>
                <a:gd name="T32" fmla="*/ 97 w 213"/>
                <a:gd name="T33" fmla="*/ 124 h 197"/>
                <a:gd name="T34" fmla="*/ 106 w 213"/>
                <a:gd name="T35" fmla="*/ 152 h 197"/>
                <a:gd name="T36" fmla="*/ 106 w 213"/>
                <a:gd name="T37" fmla="*/ 152 h 197"/>
                <a:gd name="T38" fmla="*/ 117 w 213"/>
                <a:gd name="T39" fmla="*/ 124 h 197"/>
                <a:gd name="T40" fmla="*/ 168 w 213"/>
                <a:gd name="T41" fmla="*/ 0 h 197"/>
                <a:gd name="T42" fmla="*/ 213 w 213"/>
                <a:gd name="T43" fmla="*/ 0 h 197"/>
                <a:gd name="T44" fmla="*/ 213 w 213"/>
                <a:gd name="T45" fmla="*/ 197 h 197"/>
                <a:gd name="T46" fmla="*/ 181 w 213"/>
                <a:gd name="T47"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97">
                  <a:moveTo>
                    <a:pt x="181" y="197"/>
                  </a:moveTo>
                  <a:cubicBezTo>
                    <a:pt x="181" y="72"/>
                    <a:pt x="181" y="72"/>
                    <a:pt x="181" y="72"/>
                  </a:cubicBezTo>
                  <a:cubicBezTo>
                    <a:pt x="181" y="62"/>
                    <a:pt x="181" y="48"/>
                    <a:pt x="182" y="29"/>
                  </a:cubicBezTo>
                  <a:cubicBezTo>
                    <a:pt x="182" y="29"/>
                    <a:pt x="182" y="29"/>
                    <a:pt x="182" y="29"/>
                  </a:cubicBezTo>
                  <a:cubicBezTo>
                    <a:pt x="180" y="39"/>
                    <a:pt x="178" y="47"/>
                    <a:pt x="176" y="51"/>
                  </a:cubicBezTo>
                  <a:cubicBezTo>
                    <a:pt x="117" y="197"/>
                    <a:pt x="117" y="197"/>
                    <a:pt x="117" y="197"/>
                  </a:cubicBezTo>
                  <a:cubicBezTo>
                    <a:pt x="95" y="197"/>
                    <a:pt x="95" y="197"/>
                    <a:pt x="95" y="197"/>
                  </a:cubicBezTo>
                  <a:cubicBezTo>
                    <a:pt x="35" y="53"/>
                    <a:pt x="35" y="53"/>
                    <a:pt x="35" y="53"/>
                  </a:cubicBezTo>
                  <a:cubicBezTo>
                    <a:pt x="34" y="48"/>
                    <a:pt x="32" y="40"/>
                    <a:pt x="30" y="29"/>
                  </a:cubicBezTo>
                  <a:cubicBezTo>
                    <a:pt x="29" y="29"/>
                    <a:pt x="29" y="29"/>
                    <a:pt x="29" y="29"/>
                  </a:cubicBezTo>
                  <a:cubicBezTo>
                    <a:pt x="29" y="32"/>
                    <a:pt x="29" y="38"/>
                    <a:pt x="30" y="49"/>
                  </a:cubicBezTo>
                  <a:cubicBezTo>
                    <a:pt x="30" y="59"/>
                    <a:pt x="30" y="68"/>
                    <a:pt x="30" y="76"/>
                  </a:cubicBezTo>
                  <a:cubicBezTo>
                    <a:pt x="30" y="197"/>
                    <a:pt x="30" y="197"/>
                    <a:pt x="30" y="197"/>
                  </a:cubicBezTo>
                  <a:cubicBezTo>
                    <a:pt x="0" y="197"/>
                    <a:pt x="0" y="197"/>
                    <a:pt x="0" y="197"/>
                  </a:cubicBezTo>
                  <a:cubicBezTo>
                    <a:pt x="0" y="0"/>
                    <a:pt x="0" y="0"/>
                    <a:pt x="0" y="0"/>
                  </a:cubicBezTo>
                  <a:cubicBezTo>
                    <a:pt x="47" y="0"/>
                    <a:pt x="47" y="0"/>
                    <a:pt x="47" y="0"/>
                  </a:cubicBezTo>
                  <a:cubicBezTo>
                    <a:pt x="97" y="124"/>
                    <a:pt x="97" y="124"/>
                    <a:pt x="97" y="124"/>
                  </a:cubicBezTo>
                  <a:cubicBezTo>
                    <a:pt x="101" y="136"/>
                    <a:pt x="104" y="146"/>
                    <a:pt x="106" y="152"/>
                  </a:cubicBezTo>
                  <a:cubicBezTo>
                    <a:pt x="106" y="152"/>
                    <a:pt x="106" y="152"/>
                    <a:pt x="106" y="152"/>
                  </a:cubicBezTo>
                  <a:cubicBezTo>
                    <a:pt x="117" y="124"/>
                    <a:pt x="117" y="124"/>
                    <a:pt x="117" y="124"/>
                  </a:cubicBezTo>
                  <a:cubicBezTo>
                    <a:pt x="168" y="0"/>
                    <a:pt x="168" y="0"/>
                    <a:pt x="168" y="0"/>
                  </a:cubicBezTo>
                  <a:cubicBezTo>
                    <a:pt x="213" y="0"/>
                    <a:pt x="213" y="0"/>
                    <a:pt x="213" y="0"/>
                  </a:cubicBezTo>
                  <a:cubicBezTo>
                    <a:pt x="213" y="197"/>
                    <a:pt x="213" y="197"/>
                    <a:pt x="213" y="197"/>
                  </a:cubicBezTo>
                  <a:lnTo>
                    <a:pt x="181" y="19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4"/>
            <p:cNvSpPr>
              <a:spLocks noEditPoints="1"/>
            </p:cNvSpPr>
            <p:nvPr userDrawn="1"/>
          </p:nvSpPr>
          <p:spPr bwMode="auto">
            <a:xfrm>
              <a:off x="1495425" y="2066926"/>
              <a:ext cx="233363" cy="236538"/>
            </a:xfrm>
            <a:custGeom>
              <a:avLst/>
              <a:gdLst>
                <a:gd name="T0" fmla="*/ 145 w 145"/>
                <a:gd name="T1" fmla="*/ 72 h 147"/>
                <a:gd name="T2" fmla="*/ 125 w 145"/>
                <a:gd name="T3" fmla="*/ 127 h 147"/>
                <a:gd name="T4" fmla="*/ 71 w 145"/>
                <a:gd name="T5" fmla="*/ 147 h 147"/>
                <a:gd name="T6" fmla="*/ 19 w 145"/>
                <a:gd name="T7" fmla="*/ 128 h 147"/>
                <a:gd name="T8" fmla="*/ 0 w 145"/>
                <a:gd name="T9" fmla="*/ 75 h 147"/>
                <a:gd name="T10" fmla="*/ 20 w 145"/>
                <a:gd name="T11" fmla="*/ 20 h 147"/>
                <a:gd name="T12" fmla="*/ 75 w 145"/>
                <a:gd name="T13" fmla="*/ 0 h 147"/>
                <a:gd name="T14" fmla="*/ 126 w 145"/>
                <a:gd name="T15" fmla="*/ 19 h 147"/>
                <a:gd name="T16" fmla="*/ 145 w 145"/>
                <a:gd name="T17" fmla="*/ 72 h 147"/>
                <a:gd name="T18" fmla="*/ 112 w 145"/>
                <a:gd name="T19" fmla="*/ 73 h 147"/>
                <a:gd name="T20" fmla="*/ 101 w 145"/>
                <a:gd name="T21" fmla="*/ 38 h 147"/>
                <a:gd name="T22" fmla="*/ 73 w 145"/>
                <a:gd name="T23" fmla="*/ 26 h 147"/>
                <a:gd name="T24" fmla="*/ 44 w 145"/>
                <a:gd name="T25" fmla="*/ 39 h 147"/>
                <a:gd name="T26" fmla="*/ 33 w 145"/>
                <a:gd name="T27" fmla="*/ 74 h 147"/>
                <a:gd name="T28" fmla="*/ 44 w 145"/>
                <a:gd name="T29" fmla="*/ 109 h 147"/>
                <a:gd name="T30" fmla="*/ 73 w 145"/>
                <a:gd name="T31" fmla="*/ 121 h 147"/>
                <a:gd name="T32" fmla="*/ 102 w 145"/>
                <a:gd name="T33" fmla="*/ 109 h 147"/>
                <a:gd name="T34" fmla="*/ 112 w 145"/>
                <a:gd name="T35" fmla="*/ 7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7">
                  <a:moveTo>
                    <a:pt x="145" y="72"/>
                  </a:moveTo>
                  <a:cubicBezTo>
                    <a:pt x="145" y="95"/>
                    <a:pt x="138" y="113"/>
                    <a:pt x="125" y="127"/>
                  </a:cubicBezTo>
                  <a:cubicBezTo>
                    <a:pt x="112" y="141"/>
                    <a:pt x="94" y="147"/>
                    <a:pt x="71" y="147"/>
                  </a:cubicBezTo>
                  <a:cubicBezTo>
                    <a:pt x="50" y="147"/>
                    <a:pt x="32" y="141"/>
                    <a:pt x="19" y="128"/>
                  </a:cubicBezTo>
                  <a:cubicBezTo>
                    <a:pt x="7" y="115"/>
                    <a:pt x="0" y="97"/>
                    <a:pt x="0" y="75"/>
                  </a:cubicBezTo>
                  <a:cubicBezTo>
                    <a:pt x="0" y="52"/>
                    <a:pt x="7" y="34"/>
                    <a:pt x="20" y="20"/>
                  </a:cubicBezTo>
                  <a:cubicBezTo>
                    <a:pt x="33" y="7"/>
                    <a:pt x="51" y="0"/>
                    <a:pt x="75" y="0"/>
                  </a:cubicBezTo>
                  <a:cubicBezTo>
                    <a:pt x="97" y="0"/>
                    <a:pt x="114" y="6"/>
                    <a:pt x="126" y="19"/>
                  </a:cubicBezTo>
                  <a:cubicBezTo>
                    <a:pt x="139" y="32"/>
                    <a:pt x="145" y="50"/>
                    <a:pt x="145" y="72"/>
                  </a:cubicBezTo>
                  <a:close/>
                  <a:moveTo>
                    <a:pt x="112" y="73"/>
                  </a:moveTo>
                  <a:cubicBezTo>
                    <a:pt x="112" y="58"/>
                    <a:pt x="108" y="46"/>
                    <a:pt x="101" y="38"/>
                  </a:cubicBezTo>
                  <a:cubicBezTo>
                    <a:pt x="94" y="30"/>
                    <a:pt x="85" y="26"/>
                    <a:pt x="73" y="26"/>
                  </a:cubicBezTo>
                  <a:cubicBezTo>
                    <a:pt x="60" y="26"/>
                    <a:pt x="51" y="30"/>
                    <a:pt x="44" y="39"/>
                  </a:cubicBezTo>
                  <a:cubicBezTo>
                    <a:pt x="37" y="47"/>
                    <a:pt x="33" y="59"/>
                    <a:pt x="33" y="74"/>
                  </a:cubicBezTo>
                  <a:cubicBezTo>
                    <a:pt x="33" y="89"/>
                    <a:pt x="37" y="101"/>
                    <a:pt x="44" y="109"/>
                  </a:cubicBezTo>
                  <a:cubicBezTo>
                    <a:pt x="51" y="117"/>
                    <a:pt x="61" y="121"/>
                    <a:pt x="73" y="121"/>
                  </a:cubicBezTo>
                  <a:cubicBezTo>
                    <a:pt x="86" y="121"/>
                    <a:pt x="95" y="117"/>
                    <a:pt x="102" y="109"/>
                  </a:cubicBezTo>
                  <a:cubicBezTo>
                    <a:pt x="108" y="101"/>
                    <a:pt x="112" y="89"/>
                    <a:pt x="112"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5"/>
            <p:cNvSpPr>
              <a:spLocks noEditPoints="1"/>
            </p:cNvSpPr>
            <p:nvPr userDrawn="1"/>
          </p:nvSpPr>
          <p:spPr bwMode="auto">
            <a:xfrm>
              <a:off x="1765300" y="1962151"/>
              <a:ext cx="222250" cy="341313"/>
            </a:xfrm>
            <a:custGeom>
              <a:avLst/>
              <a:gdLst>
                <a:gd name="T0" fmla="*/ 105 w 137"/>
                <a:gd name="T1" fmla="*/ 208 h 211"/>
                <a:gd name="T2" fmla="*/ 105 w 137"/>
                <a:gd name="T3" fmla="*/ 186 h 211"/>
                <a:gd name="T4" fmla="*/ 105 w 137"/>
                <a:gd name="T5" fmla="*/ 186 h 211"/>
                <a:gd name="T6" fmla="*/ 58 w 137"/>
                <a:gd name="T7" fmla="*/ 211 h 211"/>
                <a:gd name="T8" fmla="*/ 16 w 137"/>
                <a:gd name="T9" fmla="*/ 192 h 211"/>
                <a:gd name="T10" fmla="*/ 0 w 137"/>
                <a:gd name="T11" fmla="*/ 141 h 211"/>
                <a:gd name="T12" fmla="*/ 18 w 137"/>
                <a:gd name="T13" fmla="*/ 85 h 211"/>
                <a:gd name="T14" fmla="*/ 65 w 137"/>
                <a:gd name="T15" fmla="*/ 64 h 211"/>
                <a:gd name="T16" fmla="*/ 88 w 137"/>
                <a:gd name="T17" fmla="*/ 69 h 211"/>
                <a:gd name="T18" fmla="*/ 105 w 137"/>
                <a:gd name="T19" fmla="*/ 85 h 211"/>
                <a:gd name="T20" fmla="*/ 105 w 137"/>
                <a:gd name="T21" fmla="*/ 85 h 211"/>
                <a:gd name="T22" fmla="*/ 105 w 137"/>
                <a:gd name="T23" fmla="*/ 0 h 211"/>
                <a:gd name="T24" fmla="*/ 137 w 137"/>
                <a:gd name="T25" fmla="*/ 0 h 211"/>
                <a:gd name="T26" fmla="*/ 137 w 137"/>
                <a:gd name="T27" fmla="*/ 208 h 211"/>
                <a:gd name="T28" fmla="*/ 105 w 137"/>
                <a:gd name="T29" fmla="*/ 208 h 211"/>
                <a:gd name="T30" fmla="*/ 105 w 137"/>
                <a:gd name="T31" fmla="*/ 126 h 211"/>
                <a:gd name="T32" fmla="*/ 95 w 137"/>
                <a:gd name="T33" fmla="*/ 100 h 211"/>
                <a:gd name="T34" fmla="*/ 71 w 137"/>
                <a:gd name="T35" fmla="*/ 90 h 211"/>
                <a:gd name="T36" fmla="*/ 43 w 137"/>
                <a:gd name="T37" fmla="*/ 103 h 211"/>
                <a:gd name="T38" fmla="*/ 33 w 137"/>
                <a:gd name="T39" fmla="*/ 140 h 211"/>
                <a:gd name="T40" fmla="*/ 43 w 137"/>
                <a:gd name="T41" fmla="*/ 173 h 211"/>
                <a:gd name="T42" fmla="*/ 69 w 137"/>
                <a:gd name="T43" fmla="*/ 185 h 211"/>
                <a:gd name="T44" fmla="*/ 95 w 137"/>
                <a:gd name="T45" fmla="*/ 173 h 211"/>
                <a:gd name="T46" fmla="*/ 105 w 137"/>
                <a:gd name="T47" fmla="*/ 142 h 211"/>
                <a:gd name="T48" fmla="*/ 105 w 137"/>
                <a:gd name="T49" fmla="*/ 12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11">
                  <a:moveTo>
                    <a:pt x="105" y="208"/>
                  </a:moveTo>
                  <a:cubicBezTo>
                    <a:pt x="105" y="186"/>
                    <a:pt x="105" y="186"/>
                    <a:pt x="105" y="186"/>
                  </a:cubicBezTo>
                  <a:cubicBezTo>
                    <a:pt x="105" y="186"/>
                    <a:pt x="105" y="186"/>
                    <a:pt x="105" y="186"/>
                  </a:cubicBezTo>
                  <a:cubicBezTo>
                    <a:pt x="95" y="203"/>
                    <a:pt x="79" y="211"/>
                    <a:pt x="58" y="211"/>
                  </a:cubicBezTo>
                  <a:cubicBezTo>
                    <a:pt x="41" y="211"/>
                    <a:pt x="27" y="205"/>
                    <a:pt x="16" y="192"/>
                  </a:cubicBezTo>
                  <a:cubicBezTo>
                    <a:pt x="5" y="180"/>
                    <a:pt x="0" y="163"/>
                    <a:pt x="0" y="141"/>
                  </a:cubicBezTo>
                  <a:cubicBezTo>
                    <a:pt x="0" y="118"/>
                    <a:pt x="6" y="99"/>
                    <a:pt x="18" y="85"/>
                  </a:cubicBezTo>
                  <a:cubicBezTo>
                    <a:pt x="29" y="71"/>
                    <a:pt x="45" y="64"/>
                    <a:pt x="65" y="64"/>
                  </a:cubicBezTo>
                  <a:cubicBezTo>
                    <a:pt x="74" y="64"/>
                    <a:pt x="81" y="66"/>
                    <a:pt x="88" y="69"/>
                  </a:cubicBezTo>
                  <a:cubicBezTo>
                    <a:pt x="95" y="73"/>
                    <a:pt x="101" y="78"/>
                    <a:pt x="105" y="85"/>
                  </a:cubicBezTo>
                  <a:cubicBezTo>
                    <a:pt x="105" y="85"/>
                    <a:pt x="105" y="85"/>
                    <a:pt x="105" y="85"/>
                  </a:cubicBezTo>
                  <a:cubicBezTo>
                    <a:pt x="105" y="0"/>
                    <a:pt x="105" y="0"/>
                    <a:pt x="105" y="0"/>
                  </a:cubicBezTo>
                  <a:cubicBezTo>
                    <a:pt x="137" y="0"/>
                    <a:pt x="137" y="0"/>
                    <a:pt x="137" y="0"/>
                  </a:cubicBezTo>
                  <a:cubicBezTo>
                    <a:pt x="137" y="208"/>
                    <a:pt x="137" y="208"/>
                    <a:pt x="137" y="208"/>
                  </a:cubicBezTo>
                  <a:lnTo>
                    <a:pt x="105" y="208"/>
                  </a:lnTo>
                  <a:close/>
                  <a:moveTo>
                    <a:pt x="105" y="126"/>
                  </a:moveTo>
                  <a:cubicBezTo>
                    <a:pt x="105" y="116"/>
                    <a:pt x="102" y="107"/>
                    <a:pt x="95" y="100"/>
                  </a:cubicBezTo>
                  <a:cubicBezTo>
                    <a:pt x="89" y="93"/>
                    <a:pt x="81" y="90"/>
                    <a:pt x="71" y="90"/>
                  </a:cubicBezTo>
                  <a:cubicBezTo>
                    <a:pt x="59" y="90"/>
                    <a:pt x="50" y="94"/>
                    <a:pt x="43" y="103"/>
                  </a:cubicBezTo>
                  <a:cubicBezTo>
                    <a:pt x="36" y="112"/>
                    <a:pt x="33" y="124"/>
                    <a:pt x="33" y="140"/>
                  </a:cubicBezTo>
                  <a:cubicBezTo>
                    <a:pt x="33" y="154"/>
                    <a:pt x="36" y="165"/>
                    <a:pt x="43" y="173"/>
                  </a:cubicBezTo>
                  <a:cubicBezTo>
                    <a:pt x="49" y="181"/>
                    <a:pt x="58" y="185"/>
                    <a:pt x="69" y="185"/>
                  </a:cubicBezTo>
                  <a:cubicBezTo>
                    <a:pt x="79" y="185"/>
                    <a:pt x="88" y="181"/>
                    <a:pt x="95" y="173"/>
                  </a:cubicBezTo>
                  <a:cubicBezTo>
                    <a:pt x="102" y="165"/>
                    <a:pt x="105" y="155"/>
                    <a:pt x="105" y="142"/>
                  </a:cubicBezTo>
                  <a:lnTo>
                    <a:pt x="105" y="1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6"/>
            <p:cNvSpPr>
              <a:spLocks noEditPoints="1"/>
            </p:cNvSpPr>
            <p:nvPr userDrawn="1"/>
          </p:nvSpPr>
          <p:spPr bwMode="auto">
            <a:xfrm>
              <a:off x="2039938" y="2066926"/>
              <a:ext cx="207963" cy="236538"/>
            </a:xfrm>
            <a:custGeom>
              <a:avLst/>
              <a:gdLst>
                <a:gd name="T0" fmla="*/ 32 w 128"/>
                <a:gd name="T1" fmla="*/ 83 h 147"/>
                <a:gd name="T2" fmla="*/ 44 w 128"/>
                <a:gd name="T3" fmla="*/ 112 h 147"/>
                <a:gd name="T4" fmla="*/ 75 w 128"/>
                <a:gd name="T5" fmla="*/ 122 h 147"/>
                <a:gd name="T6" fmla="*/ 98 w 128"/>
                <a:gd name="T7" fmla="*/ 118 h 147"/>
                <a:gd name="T8" fmla="*/ 117 w 128"/>
                <a:gd name="T9" fmla="*/ 109 h 147"/>
                <a:gd name="T10" fmla="*/ 117 w 128"/>
                <a:gd name="T11" fmla="*/ 136 h 147"/>
                <a:gd name="T12" fmla="*/ 95 w 128"/>
                <a:gd name="T13" fmla="*/ 144 h 147"/>
                <a:gd name="T14" fmla="*/ 67 w 128"/>
                <a:gd name="T15" fmla="*/ 147 h 147"/>
                <a:gd name="T16" fmla="*/ 17 w 128"/>
                <a:gd name="T17" fmla="*/ 128 h 147"/>
                <a:gd name="T18" fmla="*/ 0 w 128"/>
                <a:gd name="T19" fmla="*/ 75 h 147"/>
                <a:gd name="T20" fmla="*/ 9 w 128"/>
                <a:gd name="T21" fmla="*/ 36 h 147"/>
                <a:gd name="T22" fmla="*/ 33 w 128"/>
                <a:gd name="T23" fmla="*/ 9 h 147"/>
                <a:gd name="T24" fmla="*/ 67 w 128"/>
                <a:gd name="T25" fmla="*/ 0 h 147"/>
                <a:gd name="T26" fmla="*/ 112 w 128"/>
                <a:gd name="T27" fmla="*/ 18 h 147"/>
                <a:gd name="T28" fmla="*/ 128 w 128"/>
                <a:gd name="T29" fmla="*/ 67 h 147"/>
                <a:gd name="T30" fmla="*/ 128 w 128"/>
                <a:gd name="T31" fmla="*/ 83 h 147"/>
                <a:gd name="T32" fmla="*/ 32 w 128"/>
                <a:gd name="T33" fmla="*/ 83 h 147"/>
                <a:gd name="T34" fmla="*/ 97 w 128"/>
                <a:gd name="T35" fmla="*/ 59 h 147"/>
                <a:gd name="T36" fmla="*/ 89 w 128"/>
                <a:gd name="T37" fmla="*/ 34 h 147"/>
                <a:gd name="T38" fmla="*/ 67 w 128"/>
                <a:gd name="T39" fmla="*/ 25 h 147"/>
                <a:gd name="T40" fmla="*/ 44 w 128"/>
                <a:gd name="T41" fmla="*/ 34 h 147"/>
                <a:gd name="T42" fmla="*/ 32 w 128"/>
                <a:gd name="T43" fmla="*/ 59 h 147"/>
                <a:gd name="T44" fmla="*/ 97 w 128"/>
                <a:gd name="T45" fmla="*/ 5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7">
                  <a:moveTo>
                    <a:pt x="32" y="83"/>
                  </a:moveTo>
                  <a:cubicBezTo>
                    <a:pt x="33" y="96"/>
                    <a:pt x="37" y="106"/>
                    <a:pt x="44" y="112"/>
                  </a:cubicBezTo>
                  <a:cubicBezTo>
                    <a:pt x="51" y="119"/>
                    <a:pt x="61" y="122"/>
                    <a:pt x="75" y="122"/>
                  </a:cubicBezTo>
                  <a:cubicBezTo>
                    <a:pt x="83" y="122"/>
                    <a:pt x="90" y="121"/>
                    <a:pt x="98" y="118"/>
                  </a:cubicBezTo>
                  <a:cubicBezTo>
                    <a:pt x="105" y="116"/>
                    <a:pt x="111" y="113"/>
                    <a:pt x="117" y="109"/>
                  </a:cubicBezTo>
                  <a:cubicBezTo>
                    <a:pt x="117" y="136"/>
                    <a:pt x="117" y="136"/>
                    <a:pt x="117" y="136"/>
                  </a:cubicBezTo>
                  <a:cubicBezTo>
                    <a:pt x="112" y="139"/>
                    <a:pt x="104" y="142"/>
                    <a:pt x="95" y="144"/>
                  </a:cubicBezTo>
                  <a:cubicBezTo>
                    <a:pt x="86" y="146"/>
                    <a:pt x="77" y="147"/>
                    <a:pt x="67" y="147"/>
                  </a:cubicBezTo>
                  <a:cubicBezTo>
                    <a:pt x="46" y="147"/>
                    <a:pt x="29" y="141"/>
                    <a:pt x="17" y="128"/>
                  </a:cubicBezTo>
                  <a:cubicBezTo>
                    <a:pt x="6" y="115"/>
                    <a:pt x="0" y="98"/>
                    <a:pt x="0" y="75"/>
                  </a:cubicBezTo>
                  <a:cubicBezTo>
                    <a:pt x="0" y="60"/>
                    <a:pt x="3" y="47"/>
                    <a:pt x="9" y="36"/>
                  </a:cubicBezTo>
                  <a:cubicBezTo>
                    <a:pt x="14" y="24"/>
                    <a:pt x="22" y="16"/>
                    <a:pt x="33" y="9"/>
                  </a:cubicBezTo>
                  <a:cubicBezTo>
                    <a:pt x="43" y="3"/>
                    <a:pt x="54" y="0"/>
                    <a:pt x="67" y="0"/>
                  </a:cubicBezTo>
                  <a:cubicBezTo>
                    <a:pt x="86" y="0"/>
                    <a:pt x="101" y="6"/>
                    <a:pt x="112" y="18"/>
                  </a:cubicBezTo>
                  <a:cubicBezTo>
                    <a:pt x="123" y="30"/>
                    <a:pt x="128" y="46"/>
                    <a:pt x="128" y="67"/>
                  </a:cubicBezTo>
                  <a:cubicBezTo>
                    <a:pt x="128" y="83"/>
                    <a:pt x="128" y="83"/>
                    <a:pt x="128" y="83"/>
                  </a:cubicBezTo>
                  <a:lnTo>
                    <a:pt x="32" y="83"/>
                  </a:lnTo>
                  <a:close/>
                  <a:moveTo>
                    <a:pt x="97" y="59"/>
                  </a:moveTo>
                  <a:cubicBezTo>
                    <a:pt x="97" y="48"/>
                    <a:pt x="94" y="39"/>
                    <a:pt x="89" y="34"/>
                  </a:cubicBezTo>
                  <a:cubicBezTo>
                    <a:pt x="83" y="28"/>
                    <a:pt x="76" y="25"/>
                    <a:pt x="67" y="25"/>
                  </a:cubicBezTo>
                  <a:cubicBezTo>
                    <a:pt x="58" y="25"/>
                    <a:pt x="51" y="28"/>
                    <a:pt x="44" y="34"/>
                  </a:cubicBezTo>
                  <a:cubicBezTo>
                    <a:pt x="38" y="41"/>
                    <a:pt x="34" y="49"/>
                    <a:pt x="32" y="59"/>
                  </a:cubicBezTo>
                  <a:lnTo>
                    <a:pt x="97"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7"/>
            <p:cNvSpPr>
              <a:spLocks/>
            </p:cNvSpPr>
            <p:nvPr userDrawn="1"/>
          </p:nvSpPr>
          <p:spPr bwMode="auto">
            <a:xfrm>
              <a:off x="2295525" y="2068513"/>
              <a:ext cx="131763" cy="230188"/>
            </a:xfrm>
            <a:custGeom>
              <a:avLst/>
              <a:gdLst>
                <a:gd name="T0" fmla="*/ 81 w 81"/>
                <a:gd name="T1" fmla="*/ 33 h 143"/>
                <a:gd name="T2" fmla="*/ 73 w 81"/>
                <a:gd name="T3" fmla="*/ 30 h 143"/>
                <a:gd name="T4" fmla="*/ 63 w 81"/>
                <a:gd name="T5" fmla="*/ 28 h 143"/>
                <a:gd name="T6" fmla="*/ 41 w 81"/>
                <a:gd name="T7" fmla="*/ 40 h 143"/>
                <a:gd name="T8" fmla="*/ 32 w 81"/>
                <a:gd name="T9" fmla="*/ 71 h 143"/>
                <a:gd name="T10" fmla="*/ 32 w 81"/>
                <a:gd name="T11" fmla="*/ 143 h 143"/>
                <a:gd name="T12" fmla="*/ 0 w 81"/>
                <a:gd name="T13" fmla="*/ 143 h 143"/>
                <a:gd name="T14" fmla="*/ 0 w 81"/>
                <a:gd name="T15" fmla="*/ 2 h 143"/>
                <a:gd name="T16" fmla="*/ 32 w 81"/>
                <a:gd name="T17" fmla="*/ 2 h 143"/>
                <a:gd name="T18" fmla="*/ 32 w 81"/>
                <a:gd name="T19" fmla="*/ 30 h 143"/>
                <a:gd name="T20" fmla="*/ 33 w 81"/>
                <a:gd name="T21" fmla="*/ 30 h 143"/>
                <a:gd name="T22" fmla="*/ 47 w 81"/>
                <a:gd name="T23" fmla="*/ 8 h 143"/>
                <a:gd name="T24" fmla="*/ 69 w 81"/>
                <a:gd name="T25" fmla="*/ 0 h 143"/>
                <a:gd name="T26" fmla="*/ 81 w 81"/>
                <a:gd name="T27" fmla="*/ 2 h 143"/>
                <a:gd name="T28" fmla="*/ 81 w 81"/>
                <a:gd name="T29" fmla="*/ 3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3"/>
                  </a:moveTo>
                  <a:cubicBezTo>
                    <a:pt x="80" y="32"/>
                    <a:pt x="77" y="31"/>
                    <a:pt x="73" y="30"/>
                  </a:cubicBezTo>
                  <a:cubicBezTo>
                    <a:pt x="70" y="29"/>
                    <a:pt x="66" y="28"/>
                    <a:pt x="63" y="28"/>
                  </a:cubicBezTo>
                  <a:cubicBezTo>
                    <a:pt x="54" y="28"/>
                    <a:pt x="46" y="32"/>
                    <a:pt x="41" y="40"/>
                  </a:cubicBezTo>
                  <a:cubicBezTo>
                    <a:pt x="35" y="48"/>
                    <a:pt x="32" y="58"/>
                    <a:pt x="32" y="71"/>
                  </a:cubicBezTo>
                  <a:cubicBezTo>
                    <a:pt x="32" y="143"/>
                    <a:pt x="32" y="143"/>
                    <a:pt x="32" y="143"/>
                  </a:cubicBezTo>
                  <a:cubicBezTo>
                    <a:pt x="0" y="143"/>
                    <a:pt x="0" y="143"/>
                    <a:pt x="0" y="143"/>
                  </a:cubicBezTo>
                  <a:cubicBezTo>
                    <a:pt x="0" y="2"/>
                    <a:pt x="0" y="2"/>
                    <a:pt x="0" y="2"/>
                  </a:cubicBezTo>
                  <a:cubicBezTo>
                    <a:pt x="32" y="2"/>
                    <a:pt x="32" y="2"/>
                    <a:pt x="32" y="2"/>
                  </a:cubicBezTo>
                  <a:cubicBezTo>
                    <a:pt x="32" y="30"/>
                    <a:pt x="32" y="30"/>
                    <a:pt x="32" y="30"/>
                  </a:cubicBezTo>
                  <a:cubicBezTo>
                    <a:pt x="33" y="30"/>
                    <a:pt x="33" y="30"/>
                    <a:pt x="33" y="30"/>
                  </a:cubicBezTo>
                  <a:cubicBezTo>
                    <a:pt x="36" y="20"/>
                    <a:pt x="41" y="13"/>
                    <a:pt x="47" y="8"/>
                  </a:cubicBezTo>
                  <a:cubicBezTo>
                    <a:pt x="53" y="2"/>
                    <a:pt x="60" y="0"/>
                    <a:pt x="69" y="0"/>
                  </a:cubicBezTo>
                  <a:cubicBezTo>
                    <a:pt x="74" y="0"/>
                    <a:pt x="78" y="1"/>
                    <a:pt x="81" y="2"/>
                  </a:cubicBezTo>
                  <a:lnTo>
                    <a:pt x="81" y="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8"/>
            <p:cNvSpPr>
              <a:spLocks/>
            </p:cNvSpPr>
            <p:nvPr userDrawn="1"/>
          </p:nvSpPr>
          <p:spPr bwMode="auto">
            <a:xfrm>
              <a:off x="2466975" y="2066926"/>
              <a:ext cx="201613"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39"/>
            <p:cNvSpPr>
              <a:spLocks noEditPoints="1"/>
            </p:cNvSpPr>
            <p:nvPr userDrawn="1"/>
          </p:nvSpPr>
          <p:spPr bwMode="auto">
            <a:xfrm>
              <a:off x="2727325" y="1960563"/>
              <a:ext cx="63500" cy="338138"/>
            </a:xfrm>
            <a:custGeom>
              <a:avLst/>
              <a:gdLst>
                <a:gd name="T0" fmla="*/ 39 w 39"/>
                <a:gd name="T1" fmla="*/ 19 h 209"/>
                <a:gd name="T2" fmla="*/ 33 w 39"/>
                <a:gd name="T3" fmla="*/ 32 h 209"/>
                <a:gd name="T4" fmla="*/ 20 w 39"/>
                <a:gd name="T5" fmla="*/ 37 h 209"/>
                <a:gd name="T6" fmla="*/ 6 w 39"/>
                <a:gd name="T7" fmla="*/ 32 h 209"/>
                <a:gd name="T8" fmla="*/ 0 w 39"/>
                <a:gd name="T9" fmla="*/ 19 h 209"/>
                <a:gd name="T10" fmla="*/ 6 w 39"/>
                <a:gd name="T11" fmla="*/ 5 h 209"/>
                <a:gd name="T12" fmla="*/ 20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30" y="35"/>
                    <a:pt x="25" y="37"/>
                    <a:pt x="20" y="37"/>
                  </a:cubicBezTo>
                  <a:cubicBezTo>
                    <a:pt x="14" y="37"/>
                    <a:pt x="10" y="35"/>
                    <a:pt x="6" y="32"/>
                  </a:cubicBezTo>
                  <a:cubicBezTo>
                    <a:pt x="2" y="28"/>
                    <a:pt x="0" y="24"/>
                    <a:pt x="0" y="19"/>
                  </a:cubicBezTo>
                  <a:cubicBezTo>
                    <a:pt x="0" y="13"/>
                    <a:pt x="2" y="9"/>
                    <a:pt x="6" y="5"/>
                  </a:cubicBezTo>
                  <a:cubicBezTo>
                    <a:pt x="10" y="2"/>
                    <a:pt x="14" y="0"/>
                    <a:pt x="20" y="0"/>
                  </a:cubicBezTo>
                  <a:cubicBezTo>
                    <a:pt x="25" y="0"/>
                    <a:pt x="30"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0"/>
            <p:cNvSpPr>
              <a:spLocks/>
            </p:cNvSpPr>
            <p:nvPr userDrawn="1"/>
          </p:nvSpPr>
          <p:spPr bwMode="auto">
            <a:xfrm>
              <a:off x="2824163" y="2071688"/>
              <a:ext cx="193675" cy="227013"/>
            </a:xfrm>
            <a:custGeom>
              <a:avLst/>
              <a:gdLst>
                <a:gd name="T0" fmla="*/ 46 w 122"/>
                <a:gd name="T1" fmla="*/ 117 h 143"/>
                <a:gd name="T2" fmla="*/ 122 w 122"/>
                <a:gd name="T3" fmla="*/ 117 h 143"/>
                <a:gd name="T4" fmla="*/ 122 w 122"/>
                <a:gd name="T5" fmla="*/ 143 h 143"/>
                <a:gd name="T6" fmla="*/ 0 w 122"/>
                <a:gd name="T7" fmla="*/ 143 h 143"/>
                <a:gd name="T8" fmla="*/ 0 w 122"/>
                <a:gd name="T9" fmla="*/ 132 h 143"/>
                <a:gd name="T10" fmla="*/ 77 w 122"/>
                <a:gd name="T11" fmla="*/ 26 h 143"/>
                <a:gd name="T12" fmla="*/ 8 w 122"/>
                <a:gd name="T13" fmla="*/ 26 h 143"/>
                <a:gd name="T14" fmla="*/ 8 w 122"/>
                <a:gd name="T15" fmla="*/ 0 h 143"/>
                <a:gd name="T16" fmla="*/ 122 w 122"/>
                <a:gd name="T17" fmla="*/ 0 h 143"/>
                <a:gd name="T18" fmla="*/ 122 w 122"/>
                <a:gd name="T19" fmla="*/ 12 h 143"/>
                <a:gd name="T20" fmla="*/ 46 w 122"/>
                <a:gd name="T21" fmla="*/ 11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43">
                  <a:moveTo>
                    <a:pt x="46" y="117"/>
                  </a:moveTo>
                  <a:lnTo>
                    <a:pt x="122" y="117"/>
                  </a:lnTo>
                  <a:lnTo>
                    <a:pt x="122" y="143"/>
                  </a:lnTo>
                  <a:lnTo>
                    <a:pt x="0" y="143"/>
                  </a:lnTo>
                  <a:lnTo>
                    <a:pt x="0" y="132"/>
                  </a:lnTo>
                  <a:lnTo>
                    <a:pt x="77" y="26"/>
                  </a:lnTo>
                  <a:lnTo>
                    <a:pt x="8" y="26"/>
                  </a:lnTo>
                  <a:lnTo>
                    <a:pt x="8" y="0"/>
                  </a:lnTo>
                  <a:lnTo>
                    <a:pt x="122" y="0"/>
                  </a:lnTo>
                  <a:lnTo>
                    <a:pt x="122" y="12"/>
                  </a:lnTo>
                  <a:lnTo>
                    <a:pt x="46" y="1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1"/>
            <p:cNvSpPr>
              <a:spLocks noEditPoints="1"/>
            </p:cNvSpPr>
            <p:nvPr userDrawn="1"/>
          </p:nvSpPr>
          <p:spPr bwMode="auto">
            <a:xfrm>
              <a:off x="3057525" y="1960563"/>
              <a:ext cx="63500" cy="338138"/>
            </a:xfrm>
            <a:custGeom>
              <a:avLst/>
              <a:gdLst>
                <a:gd name="T0" fmla="*/ 39 w 39"/>
                <a:gd name="T1" fmla="*/ 19 h 209"/>
                <a:gd name="T2" fmla="*/ 33 w 39"/>
                <a:gd name="T3" fmla="*/ 32 h 209"/>
                <a:gd name="T4" fmla="*/ 19 w 39"/>
                <a:gd name="T5" fmla="*/ 37 h 209"/>
                <a:gd name="T6" fmla="*/ 5 w 39"/>
                <a:gd name="T7" fmla="*/ 32 h 209"/>
                <a:gd name="T8" fmla="*/ 0 w 39"/>
                <a:gd name="T9" fmla="*/ 19 h 209"/>
                <a:gd name="T10" fmla="*/ 6 w 39"/>
                <a:gd name="T11" fmla="*/ 5 h 209"/>
                <a:gd name="T12" fmla="*/ 19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29" y="35"/>
                    <a:pt x="25" y="37"/>
                    <a:pt x="19" y="37"/>
                  </a:cubicBezTo>
                  <a:cubicBezTo>
                    <a:pt x="14" y="37"/>
                    <a:pt x="9" y="35"/>
                    <a:pt x="5" y="32"/>
                  </a:cubicBezTo>
                  <a:cubicBezTo>
                    <a:pt x="2" y="28"/>
                    <a:pt x="0" y="24"/>
                    <a:pt x="0" y="19"/>
                  </a:cubicBezTo>
                  <a:cubicBezTo>
                    <a:pt x="0" y="13"/>
                    <a:pt x="2" y="9"/>
                    <a:pt x="6" y="5"/>
                  </a:cubicBezTo>
                  <a:cubicBezTo>
                    <a:pt x="9" y="2"/>
                    <a:pt x="14" y="0"/>
                    <a:pt x="19" y="0"/>
                  </a:cubicBezTo>
                  <a:cubicBezTo>
                    <a:pt x="25" y="0"/>
                    <a:pt x="29"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2"/>
            <p:cNvSpPr>
              <a:spLocks/>
            </p:cNvSpPr>
            <p:nvPr userDrawn="1"/>
          </p:nvSpPr>
          <p:spPr bwMode="auto">
            <a:xfrm>
              <a:off x="3182938" y="2066926"/>
              <a:ext cx="203200"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3"/>
            <p:cNvSpPr>
              <a:spLocks noEditPoints="1"/>
            </p:cNvSpPr>
            <p:nvPr userDrawn="1"/>
          </p:nvSpPr>
          <p:spPr bwMode="auto">
            <a:xfrm>
              <a:off x="3433763" y="2066926"/>
              <a:ext cx="220663" cy="339725"/>
            </a:xfrm>
            <a:custGeom>
              <a:avLst/>
              <a:gdLst>
                <a:gd name="T0" fmla="*/ 137 w 137"/>
                <a:gd name="T1" fmla="*/ 131 h 210"/>
                <a:gd name="T2" fmla="*/ 116 w 137"/>
                <a:gd name="T3" fmla="*/ 190 h 210"/>
                <a:gd name="T4" fmla="*/ 57 w 137"/>
                <a:gd name="T5" fmla="*/ 210 h 210"/>
                <a:gd name="T6" fmla="*/ 32 w 137"/>
                <a:gd name="T7" fmla="*/ 207 h 210"/>
                <a:gd name="T8" fmla="*/ 11 w 137"/>
                <a:gd name="T9" fmla="*/ 201 h 210"/>
                <a:gd name="T10" fmla="*/ 11 w 137"/>
                <a:gd name="T11" fmla="*/ 171 h 210"/>
                <a:gd name="T12" fmla="*/ 35 w 137"/>
                <a:gd name="T13" fmla="*/ 182 h 210"/>
                <a:gd name="T14" fmla="*/ 57 w 137"/>
                <a:gd name="T15" fmla="*/ 184 h 210"/>
                <a:gd name="T16" fmla="*/ 92 w 137"/>
                <a:gd name="T17" fmla="*/ 172 h 210"/>
                <a:gd name="T18" fmla="*/ 105 w 137"/>
                <a:gd name="T19" fmla="*/ 135 h 210"/>
                <a:gd name="T20" fmla="*/ 105 w 137"/>
                <a:gd name="T21" fmla="*/ 122 h 210"/>
                <a:gd name="T22" fmla="*/ 104 w 137"/>
                <a:gd name="T23" fmla="*/ 122 h 210"/>
                <a:gd name="T24" fmla="*/ 86 w 137"/>
                <a:gd name="T25" fmla="*/ 141 h 210"/>
                <a:gd name="T26" fmla="*/ 58 w 137"/>
                <a:gd name="T27" fmla="*/ 147 h 210"/>
                <a:gd name="T28" fmla="*/ 16 w 137"/>
                <a:gd name="T29" fmla="*/ 129 h 210"/>
                <a:gd name="T30" fmla="*/ 0 w 137"/>
                <a:gd name="T31" fmla="*/ 78 h 210"/>
                <a:gd name="T32" fmla="*/ 17 w 137"/>
                <a:gd name="T33" fmla="*/ 21 h 210"/>
                <a:gd name="T34" fmla="*/ 64 w 137"/>
                <a:gd name="T35" fmla="*/ 0 h 210"/>
                <a:gd name="T36" fmla="*/ 104 w 137"/>
                <a:gd name="T37" fmla="*/ 21 h 210"/>
                <a:gd name="T38" fmla="*/ 105 w 137"/>
                <a:gd name="T39" fmla="*/ 21 h 210"/>
                <a:gd name="T40" fmla="*/ 105 w 137"/>
                <a:gd name="T41" fmla="*/ 3 h 210"/>
                <a:gd name="T42" fmla="*/ 137 w 137"/>
                <a:gd name="T43" fmla="*/ 3 h 210"/>
                <a:gd name="T44" fmla="*/ 137 w 137"/>
                <a:gd name="T45" fmla="*/ 131 h 210"/>
                <a:gd name="T46" fmla="*/ 105 w 137"/>
                <a:gd name="T47" fmla="*/ 62 h 210"/>
                <a:gd name="T48" fmla="*/ 95 w 137"/>
                <a:gd name="T49" fmla="*/ 36 h 210"/>
                <a:gd name="T50" fmla="*/ 71 w 137"/>
                <a:gd name="T51" fmla="*/ 26 h 210"/>
                <a:gd name="T52" fmla="*/ 43 w 137"/>
                <a:gd name="T53" fmla="*/ 39 h 210"/>
                <a:gd name="T54" fmla="*/ 33 w 137"/>
                <a:gd name="T55" fmla="*/ 77 h 210"/>
                <a:gd name="T56" fmla="*/ 43 w 137"/>
                <a:gd name="T57" fmla="*/ 109 h 210"/>
                <a:gd name="T58" fmla="*/ 68 w 137"/>
                <a:gd name="T59" fmla="*/ 121 h 210"/>
                <a:gd name="T60" fmla="*/ 95 w 137"/>
                <a:gd name="T61" fmla="*/ 109 h 210"/>
                <a:gd name="T62" fmla="*/ 105 w 137"/>
                <a:gd name="T63" fmla="*/ 78 h 210"/>
                <a:gd name="T64" fmla="*/ 105 w 137"/>
                <a:gd name="T65" fmla="*/ 6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7" h="210">
                  <a:moveTo>
                    <a:pt x="137" y="131"/>
                  </a:moveTo>
                  <a:cubicBezTo>
                    <a:pt x="137" y="156"/>
                    <a:pt x="130" y="176"/>
                    <a:pt x="116" y="190"/>
                  </a:cubicBezTo>
                  <a:cubicBezTo>
                    <a:pt x="102" y="203"/>
                    <a:pt x="83" y="210"/>
                    <a:pt x="57" y="210"/>
                  </a:cubicBezTo>
                  <a:cubicBezTo>
                    <a:pt x="49" y="210"/>
                    <a:pt x="40" y="209"/>
                    <a:pt x="32" y="207"/>
                  </a:cubicBezTo>
                  <a:cubicBezTo>
                    <a:pt x="23" y="206"/>
                    <a:pt x="16" y="204"/>
                    <a:pt x="11" y="201"/>
                  </a:cubicBezTo>
                  <a:cubicBezTo>
                    <a:pt x="11" y="171"/>
                    <a:pt x="11" y="171"/>
                    <a:pt x="11" y="171"/>
                  </a:cubicBezTo>
                  <a:cubicBezTo>
                    <a:pt x="20" y="176"/>
                    <a:pt x="28" y="180"/>
                    <a:pt x="35" y="182"/>
                  </a:cubicBezTo>
                  <a:cubicBezTo>
                    <a:pt x="42" y="184"/>
                    <a:pt x="50" y="184"/>
                    <a:pt x="57" y="184"/>
                  </a:cubicBezTo>
                  <a:cubicBezTo>
                    <a:pt x="72" y="184"/>
                    <a:pt x="84" y="180"/>
                    <a:pt x="92" y="172"/>
                  </a:cubicBezTo>
                  <a:cubicBezTo>
                    <a:pt x="101" y="164"/>
                    <a:pt x="105" y="151"/>
                    <a:pt x="105" y="135"/>
                  </a:cubicBezTo>
                  <a:cubicBezTo>
                    <a:pt x="105" y="122"/>
                    <a:pt x="105" y="122"/>
                    <a:pt x="105" y="122"/>
                  </a:cubicBezTo>
                  <a:cubicBezTo>
                    <a:pt x="104" y="122"/>
                    <a:pt x="104" y="122"/>
                    <a:pt x="104" y="122"/>
                  </a:cubicBezTo>
                  <a:cubicBezTo>
                    <a:pt x="99" y="130"/>
                    <a:pt x="93" y="136"/>
                    <a:pt x="86" y="141"/>
                  </a:cubicBezTo>
                  <a:cubicBezTo>
                    <a:pt x="79" y="145"/>
                    <a:pt x="69" y="147"/>
                    <a:pt x="58" y="147"/>
                  </a:cubicBezTo>
                  <a:cubicBezTo>
                    <a:pt x="41" y="147"/>
                    <a:pt x="26" y="141"/>
                    <a:pt x="16" y="129"/>
                  </a:cubicBezTo>
                  <a:cubicBezTo>
                    <a:pt x="5" y="116"/>
                    <a:pt x="0" y="99"/>
                    <a:pt x="0" y="78"/>
                  </a:cubicBezTo>
                  <a:cubicBezTo>
                    <a:pt x="0" y="54"/>
                    <a:pt x="6" y="35"/>
                    <a:pt x="17" y="21"/>
                  </a:cubicBezTo>
                  <a:cubicBezTo>
                    <a:pt x="29" y="7"/>
                    <a:pt x="45" y="0"/>
                    <a:pt x="64" y="0"/>
                  </a:cubicBezTo>
                  <a:cubicBezTo>
                    <a:pt x="82" y="0"/>
                    <a:pt x="95" y="7"/>
                    <a:pt x="104" y="21"/>
                  </a:cubicBezTo>
                  <a:cubicBezTo>
                    <a:pt x="105" y="21"/>
                    <a:pt x="105" y="21"/>
                    <a:pt x="105" y="21"/>
                  </a:cubicBezTo>
                  <a:cubicBezTo>
                    <a:pt x="105" y="3"/>
                    <a:pt x="105" y="3"/>
                    <a:pt x="105" y="3"/>
                  </a:cubicBezTo>
                  <a:cubicBezTo>
                    <a:pt x="137" y="3"/>
                    <a:pt x="137" y="3"/>
                    <a:pt x="137" y="3"/>
                  </a:cubicBezTo>
                  <a:lnTo>
                    <a:pt x="137" y="131"/>
                  </a:lnTo>
                  <a:close/>
                  <a:moveTo>
                    <a:pt x="105" y="62"/>
                  </a:moveTo>
                  <a:cubicBezTo>
                    <a:pt x="105" y="52"/>
                    <a:pt x="102" y="43"/>
                    <a:pt x="95" y="36"/>
                  </a:cubicBezTo>
                  <a:cubicBezTo>
                    <a:pt x="89" y="29"/>
                    <a:pt x="80" y="26"/>
                    <a:pt x="71" y="26"/>
                  </a:cubicBezTo>
                  <a:cubicBezTo>
                    <a:pt x="59" y="26"/>
                    <a:pt x="49" y="30"/>
                    <a:pt x="43" y="39"/>
                  </a:cubicBezTo>
                  <a:cubicBezTo>
                    <a:pt x="36" y="48"/>
                    <a:pt x="33" y="60"/>
                    <a:pt x="33" y="77"/>
                  </a:cubicBezTo>
                  <a:cubicBezTo>
                    <a:pt x="33" y="91"/>
                    <a:pt x="36" y="101"/>
                    <a:pt x="43" y="109"/>
                  </a:cubicBezTo>
                  <a:cubicBezTo>
                    <a:pt x="49" y="117"/>
                    <a:pt x="58" y="121"/>
                    <a:pt x="68" y="121"/>
                  </a:cubicBezTo>
                  <a:cubicBezTo>
                    <a:pt x="79" y="121"/>
                    <a:pt x="88" y="117"/>
                    <a:pt x="95" y="109"/>
                  </a:cubicBezTo>
                  <a:cubicBezTo>
                    <a:pt x="102" y="101"/>
                    <a:pt x="105" y="91"/>
                    <a:pt x="105" y="78"/>
                  </a:cubicBezTo>
                  <a:lnTo>
                    <a:pt x="105"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4"/>
            <p:cNvSpPr>
              <a:spLocks/>
            </p:cNvSpPr>
            <p:nvPr userDrawn="1"/>
          </p:nvSpPr>
          <p:spPr bwMode="auto">
            <a:xfrm>
              <a:off x="3795713" y="2058988"/>
              <a:ext cx="198438" cy="239713"/>
            </a:xfrm>
            <a:custGeom>
              <a:avLst/>
              <a:gdLst>
                <a:gd name="T0" fmla="*/ 73 w 123"/>
                <a:gd name="T1" fmla="*/ 95 h 149"/>
                <a:gd name="T2" fmla="*/ 73 w 123"/>
                <a:gd name="T3" fmla="*/ 149 h 149"/>
                <a:gd name="T4" fmla="*/ 48 w 123"/>
                <a:gd name="T5" fmla="*/ 149 h 149"/>
                <a:gd name="T6" fmla="*/ 48 w 123"/>
                <a:gd name="T7" fmla="*/ 95 h 149"/>
                <a:gd name="T8" fmla="*/ 0 w 123"/>
                <a:gd name="T9" fmla="*/ 0 h 149"/>
                <a:gd name="T10" fmla="*/ 28 w 123"/>
                <a:gd name="T11" fmla="*/ 0 h 149"/>
                <a:gd name="T12" fmla="*/ 58 w 123"/>
                <a:gd name="T13" fmla="*/ 62 h 149"/>
                <a:gd name="T14" fmla="*/ 60 w 123"/>
                <a:gd name="T15" fmla="*/ 67 h 149"/>
                <a:gd name="T16" fmla="*/ 62 w 123"/>
                <a:gd name="T17" fmla="*/ 72 h 149"/>
                <a:gd name="T18" fmla="*/ 62 w 123"/>
                <a:gd name="T19" fmla="*/ 72 h 149"/>
                <a:gd name="T20" fmla="*/ 65 w 123"/>
                <a:gd name="T21" fmla="*/ 62 h 149"/>
                <a:gd name="T22" fmla="*/ 96 w 123"/>
                <a:gd name="T23" fmla="*/ 0 h 149"/>
                <a:gd name="T24" fmla="*/ 123 w 123"/>
                <a:gd name="T25" fmla="*/ 0 h 149"/>
                <a:gd name="T26" fmla="*/ 73 w 123"/>
                <a:gd name="T27" fmla="*/ 9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 h="149">
                  <a:moveTo>
                    <a:pt x="73" y="95"/>
                  </a:moveTo>
                  <a:cubicBezTo>
                    <a:pt x="73" y="149"/>
                    <a:pt x="73" y="149"/>
                    <a:pt x="73" y="149"/>
                  </a:cubicBezTo>
                  <a:cubicBezTo>
                    <a:pt x="48" y="149"/>
                    <a:pt x="48" y="149"/>
                    <a:pt x="48" y="149"/>
                  </a:cubicBezTo>
                  <a:cubicBezTo>
                    <a:pt x="48" y="95"/>
                    <a:pt x="48" y="95"/>
                    <a:pt x="48" y="95"/>
                  </a:cubicBezTo>
                  <a:cubicBezTo>
                    <a:pt x="0" y="0"/>
                    <a:pt x="0" y="0"/>
                    <a:pt x="0" y="0"/>
                  </a:cubicBezTo>
                  <a:cubicBezTo>
                    <a:pt x="28" y="0"/>
                    <a:pt x="28" y="0"/>
                    <a:pt x="28" y="0"/>
                  </a:cubicBezTo>
                  <a:cubicBezTo>
                    <a:pt x="58" y="62"/>
                    <a:pt x="58" y="62"/>
                    <a:pt x="58" y="62"/>
                  </a:cubicBezTo>
                  <a:cubicBezTo>
                    <a:pt x="59" y="64"/>
                    <a:pt x="60" y="66"/>
                    <a:pt x="60" y="67"/>
                  </a:cubicBezTo>
                  <a:cubicBezTo>
                    <a:pt x="61" y="69"/>
                    <a:pt x="61" y="70"/>
                    <a:pt x="62" y="72"/>
                  </a:cubicBezTo>
                  <a:cubicBezTo>
                    <a:pt x="62" y="72"/>
                    <a:pt x="62" y="72"/>
                    <a:pt x="62" y="72"/>
                  </a:cubicBezTo>
                  <a:cubicBezTo>
                    <a:pt x="63" y="68"/>
                    <a:pt x="64" y="65"/>
                    <a:pt x="65" y="62"/>
                  </a:cubicBezTo>
                  <a:cubicBezTo>
                    <a:pt x="96" y="0"/>
                    <a:pt x="96" y="0"/>
                    <a:pt x="96" y="0"/>
                  </a:cubicBezTo>
                  <a:cubicBezTo>
                    <a:pt x="123" y="0"/>
                    <a:pt x="123" y="0"/>
                    <a:pt x="123" y="0"/>
                  </a:cubicBezTo>
                  <a:lnTo>
                    <a:pt x="73" y="95"/>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5"/>
            <p:cNvSpPr>
              <a:spLocks noEditPoints="1"/>
            </p:cNvSpPr>
            <p:nvPr userDrawn="1"/>
          </p:nvSpPr>
          <p:spPr bwMode="auto">
            <a:xfrm>
              <a:off x="3967163" y="2122488"/>
              <a:ext cx="177800" cy="180975"/>
            </a:xfrm>
            <a:custGeom>
              <a:avLst/>
              <a:gdLst>
                <a:gd name="T0" fmla="*/ 110 w 110"/>
                <a:gd name="T1" fmla="*/ 55 h 112"/>
                <a:gd name="T2" fmla="*/ 95 w 110"/>
                <a:gd name="T3" fmla="*/ 96 h 112"/>
                <a:gd name="T4" fmla="*/ 54 w 110"/>
                <a:gd name="T5" fmla="*/ 112 h 112"/>
                <a:gd name="T6" fmla="*/ 15 w 110"/>
                <a:gd name="T7" fmla="*/ 97 h 112"/>
                <a:gd name="T8" fmla="*/ 0 w 110"/>
                <a:gd name="T9" fmla="*/ 57 h 112"/>
                <a:gd name="T10" fmla="*/ 15 w 110"/>
                <a:gd name="T11" fmla="*/ 15 h 112"/>
                <a:gd name="T12" fmla="*/ 56 w 110"/>
                <a:gd name="T13" fmla="*/ 0 h 112"/>
                <a:gd name="T14" fmla="*/ 96 w 110"/>
                <a:gd name="T15" fmla="*/ 14 h 112"/>
                <a:gd name="T16" fmla="*/ 110 w 110"/>
                <a:gd name="T17" fmla="*/ 55 h 112"/>
                <a:gd name="T18" fmla="*/ 85 w 110"/>
                <a:gd name="T19" fmla="*/ 55 h 112"/>
                <a:gd name="T20" fmla="*/ 77 w 110"/>
                <a:gd name="T21" fmla="*/ 29 h 112"/>
                <a:gd name="T22" fmla="*/ 55 w 110"/>
                <a:gd name="T23" fmla="*/ 19 h 112"/>
                <a:gd name="T24" fmla="*/ 33 w 110"/>
                <a:gd name="T25" fmla="*/ 29 h 112"/>
                <a:gd name="T26" fmla="*/ 25 w 110"/>
                <a:gd name="T27" fmla="*/ 56 h 112"/>
                <a:gd name="T28" fmla="*/ 33 w 110"/>
                <a:gd name="T29" fmla="*/ 82 h 112"/>
                <a:gd name="T30" fmla="*/ 55 w 110"/>
                <a:gd name="T31" fmla="*/ 92 h 112"/>
                <a:gd name="T32" fmla="*/ 77 w 110"/>
                <a:gd name="T33" fmla="*/ 83 h 112"/>
                <a:gd name="T34" fmla="*/ 85 w 110"/>
                <a:gd name="T35" fmla="*/ 5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12">
                  <a:moveTo>
                    <a:pt x="110" y="55"/>
                  </a:moveTo>
                  <a:cubicBezTo>
                    <a:pt x="110" y="72"/>
                    <a:pt x="105" y="86"/>
                    <a:pt x="95" y="96"/>
                  </a:cubicBezTo>
                  <a:cubicBezTo>
                    <a:pt x="85" y="106"/>
                    <a:pt x="71" y="112"/>
                    <a:pt x="54" y="112"/>
                  </a:cubicBezTo>
                  <a:cubicBezTo>
                    <a:pt x="37" y="112"/>
                    <a:pt x="24" y="107"/>
                    <a:pt x="15" y="97"/>
                  </a:cubicBezTo>
                  <a:cubicBezTo>
                    <a:pt x="5" y="87"/>
                    <a:pt x="0" y="74"/>
                    <a:pt x="0" y="57"/>
                  </a:cubicBezTo>
                  <a:cubicBezTo>
                    <a:pt x="0" y="39"/>
                    <a:pt x="5" y="25"/>
                    <a:pt x="15" y="15"/>
                  </a:cubicBezTo>
                  <a:cubicBezTo>
                    <a:pt x="25" y="5"/>
                    <a:pt x="39" y="0"/>
                    <a:pt x="56" y="0"/>
                  </a:cubicBezTo>
                  <a:cubicBezTo>
                    <a:pt x="73" y="0"/>
                    <a:pt x="86" y="5"/>
                    <a:pt x="96" y="14"/>
                  </a:cubicBezTo>
                  <a:cubicBezTo>
                    <a:pt x="105" y="24"/>
                    <a:pt x="110" y="38"/>
                    <a:pt x="110" y="55"/>
                  </a:cubicBezTo>
                  <a:close/>
                  <a:moveTo>
                    <a:pt x="85" y="55"/>
                  </a:moveTo>
                  <a:cubicBezTo>
                    <a:pt x="85" y="44"/>
                    <a:pt x="82" y="35"/>
                    <a:pt x="77" y="29"/>
                  </a:cubicBezTo>
                  <a:cubicBezTo>
                    <a:pt x="71" y="22"/>
                    <a:pt x="64" y="19"/>
                    <a:pt x="55" y="19"/>
                  </a:cubicBezTo>
                  <a:cubicBezTo>
                    <a:pt x="46" y="19"/>
                    <a:pt x="38" y="23"/>
                    <a:pt x="33" y="29"/>
                  </a:cubicBezTo>
                  <a:cubicBezTo>
                    <a:pt x="28" y="35"/>
                    <a:pt x="25" y="44"/>
                    <a:pt x="25" y="56"/>
                  </a:cubicBezTo>
                  <a:cubicBezTo>
                    <a:pt x="25" y="67"/>
                    <a:pt x="28" y="76"/>
                    <a:pt x="33" y="82"/>
                  </a:cubicBezTo>
                  <a:cubicBezTo>
                    <a:pt x="38" y="89"/>
                    <a:pt x="46" y="92"/>
                    <a:pt x="55" y="92"/>
                  </a:cubicBezTo>
                  <a:cubicBezTo>
                    <a:pt x="65" y="92"/>
                    <a:pt x="72" y="89"/>
                    <a:pt x="77" y="83"/>
                  </a:cubicBezTo>
                  <a:cubicBezTo>
                    <a:pt x="82" y="76"/>
                    <a:pt x="85" y="67"/>
                    <a:pt x="85" y="55"/>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46"/>
            <p:cNvSpPr>
              <a:spLocks/>
            </p:cNvSpPr>
            <p:nvPr userDrawn="1"/>
          </p:nvSpPr>
          <p:spPr bwMode="auto">
            <a:xfrm>
              <a:off x="4181475" y="2125663"/>
              <a:ext cx="153988" cy="177800"/>
            </a:xfrm>
            <a:custGeom>
              <a:avLst/>
              <a:gdLst>
                <a:gd name="T0" fmla="*/ 71 w 95"/>
                <a:gd name="T1" fmla="*/ 107 h 110"/>
                <a:gd name="T2" fmla="*/ 71 w 95"/>
                <a:gd name="T3" fmla="*/ 91 h 110"/>
                <a:gd name="T4" fmla="*/ 70 w 95"/>
                <a:gd name="T5" fmla="*/ 91 h 110"/>
                <a:gd name="T6" fmla="*/ 57 w 95"/>
                <a:gd name="T7" fmla="*/ 105 h 110"/>
                <a:gd name="T8" fmla="*/ 38 w 95"/>
                <a:gd name="T9" fmla="*/ 110 h 110"/>
                <a:gd name="T10" fmla="*/ 10 w 95"/>
                <a:gd name="T11" fmla="*/ 98 h 110"/>
                <a:gd name="T12" fmla="*/ 0 w 95"/>
                <a:gd name="T13" fmla="*/ 65 h 110"/>
                <a:gd name="T14" fmla="*/ 0 w 95"/>
                <a:gd name="T15" fmla="*/ 0 h 110"/>
                <a:gd name="T16" fmla="*/ 24 w 95"/>
                <a:gd name="T17" fmla="*/ 0 h 110"/>
                <a:gd name="T18" fmla="*/ 24 w 95"/>
                <a:gd name="T19" fmla="*/ 62 h 110"/>
                <a:gd name="T20" fmla="*/ 46 w 95"/>
                <a:gd name="T21" fmla="*/ 90 h 110"/>
                <a:gd name="T22" fmla="*/ 64 w 95"/>
                <a:gd name="T23" fmla="*/ 82 h 110"/>
                <a:gd name="T24" fmla="*/ 71 w 95"/>
                <a:gd name="T25" fmla="*/ 62 h 110"/>
                <a:gd name="T26" fmla="*/ 71 w 95"/>
                <a:gd name="T27" fmla="*/ 0 h 110"/>
                <a:gd name="T28" fmla="*/ 95 w 95"/>
                <a:gd name="T29" fmla="*/ 0 h 110"/>
                <a:gd name="T30" fmla="*/ 95 w 95"/>
                <a:gd name="T31" fmla="*/ 107 h 110"/>
                <a:gd name="T32" fmla="*/ 71 w 95"/>
                <a:gd name="T33" fmla="*/ 10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110">
                  <a:moveTo>
                    <a:pt x="71" y="107"/>
                  </a:moveTo>
                  <a:cubicBezTo>
                    <a:pt x="71" y="91"/>
                    <a:pt x="71" y="91"/>
                    <a:pt x="71" y="91"/>
                  </a:cubicBezTo>
                  <a:cubicBezTo>
                    <a:pt x="70" y="91"/>
                    <a:pt x="70" y="91"/>
                    <a:pt x="70" y="91"/>
                  </a:cubicBezTo>
                  <a:cubicBezTo>
                    <a:pt x="67" y="97"/>
                    <a:pt x="62" y="101"/>
                    <a:pt x="57" y="105"/>
                  </a:cubicBezTo>
                  <a:cubicBezTo>
                    <a:pt x="51" y="108"/>
                    <a:pt x="45" y="110"/>
                    <a:pt x="38" y="110"/>
                  </a:cubicBezTo>
                  <a:cubicBezTo>
                    <a:pt x="26" y="110"/>
                    <a:pt x="16" y="106"/>
                    <a:pt x="10" y="98"/>
                  </a:cubicBezTo>
                  <a:cubicBezTo>
                    <a:pt x="3" y="91"/>
                    <a:pt x="0" y="80"/>
                    <a:pt x="0" y="65"/>
                  </a:cubicBezTo>
                  <a:cubicBezTo>
                    <a:pt x="0" y="0"/>
                    <a:pt x="0" y="0"/>
                    <a:pt x="0" y="0"/>
                  </a:cubicBezTo>
                  <a:cubicBezTo>
                    <a:pt x="24" y="0"/>
                    <a:pt x="24" y="0"/>
                    <a:pt x="24" y="0"/>
                  </a:cubicBezTo>
                  <a:cubicBezTo>
                    <a:pt x="24" y="62"/>
                    <a:pt x="24" y="62"/>
                    <a:pt x="24" y="62"/>
                  </a:cubicBezTo>
                  <a:cubicBezTo>
                    <a:pt x="24" y="81"/>
                    <a:pt x="32" y="90"/>
                    <a:pt x="46" y="90"/>
                  </a:cubicBezTo>
                  <a:cubicBezTo>
                    <a:pt x="54" y="90"/>
                    <a:pt x="59" y="87"/>
                    <a:pt x="64" y="82"/>
                  </a:cubicBezTo>
                  <a:cubicBezTo>
                    <a:pt x="68" y="77"/>
                    <a:pt x="71" y="70"/>
                    <a:pt x="71" y="62"/>
                  </a:cubicBezTo>
                  <a:cubicBezTo>
                    <a:pt x="71" y="0"/>
                    <a:pt x="71" y="0"/>
                    <a:pt x="71" y="0"/>
                  </a:cubicBezTo>
                  <a:cubicBezTo>
                    <a:pt x="95" y="0"/>
                    <a:pt x="95" y="0"/>
                    <a:pt x="95" y="0"/>
                  </a:cubicBezTo>
                  <a:cubicBezTo>
                    <a:pt x="95" y="107"/>
                    <a:pt x="95" y="107"/>
                    <a:pt x="95" y="107"/>
                  </a:cubicBezTo>
                  <a:lnTo>
                    <a:pt x="71" y="107"/>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47"/>
            <p:cNvSpPr>
              <a:spLocks/>
            </p:cNvSpPr>
            <p:nvPr userDrawn="1"/>
          </p:nvSpPr>
          <p:spPr bwMode="auto">
            <a:xfrm>
              <a:off x="4379913" y="2122488"/>
              <a:ext cx="100013" cy="176213"/>
            </a:xfrm>
            <a:custGeom>
              <a:avLst/>
              <a:gdLst>
                <a:gd name="T0" fmla="*/ 62 w 62"/>
                <a:gd name="T1" fmla="*/ 26 h 109"/>
                <a:gd name="T2" fmla="*/ 55 w 62"/>
                <a:gd name="T3" fmla="*/ 23 h 109"/>
                <a:gd name="T4" fmla="*/ 48 w 62"/>
                <a:gd name="T5" fmla="*/ 22 h 109"/>
                <a:gd name="T6" fmla="*/ 31 w 62"/>
                <a:gd name="T7" fmla="*/ 31 h 109"/>
                <a:gd name="T8" fmla="*/ 24 w 62"/>
                <a:gd name="T9" fmla="*/ 54 h 109"/>
                <a:gd name="T10" fmla="*/ 24 w 62"/>
                <a:gd name="T11" fmla="*/ 109 h 109"/>
                <a:gd name="T12" fmla="*/ 0 w 62"/>
                <a:gd name="T13" fmla="*/ 109 h 109"/>
                <a:gd name="T14" fmla="*/ 0 w 62"/>
                <a:gd name="T15" fmla="*/ 2 h 109"/>
                <a:gd name="T16" fmla="*/ 24 w 62"/>
                <a:gd name="T17" fmla="*/ 2 h 109"/>
                <a:gd name="T18" fmla="*/ 24 w 62"/>
                <a:gd name="T19" fmla="*/ 23 h 109"/>
                <a:gd name="T20" fmla="*/ 25 w 62"/>
                <a:gd name="T21" fmla="*/ 23 h 109"/>
                <a:gd name="T22" fmla="*/ 35 w 62"/>
                <a:gd name="T23" fmla="*/ 6 h 109"/>
                <a:gd name="T24" fmla="*/ 52 w 62"/>
                <a:gd name="T25" fmla="*/ 0 h 109"/>
                <a:gd name="T26" fmla="*/ 62 w 62"/>
                <a:gd name="T27" fmla="*/ 2 h 109"/>
                <a:gd name="T28" fmla="*/ 62 w 62"/>
                <a:gd name="T29" fmla="*/ 2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109">
                  <a:moveTo>
                    <a:pt x="62" y="26"/>
                  </a:moveTo>
                  <a:cubicBezTo>
                    <a:pt x="60" y="25"/>
                    <a:pt x="58" y="24"/>
                    <a:pt x="55" y="23"/>
                  </a:cubicBezTo>
                  <a:cubicBezTo>
                    <a:pt x="53" y="22"/>
                    <a:pt x="50" y="22"/>
                    <a:pt x="48" y="22"/>
                  </a:cubicBezTo>
                  <a:cubicBezTo>
                    <a:pt x="41" y="22"/>
                    <a:pt x="35" y="25"/>
                    <a:pt x="31" y="31"/>
                  </a:cubicBezTo>
                  <a:cubicBezTo>
                    <a:pt x="26" y="37"/>
                    <a:pt x="24" y="45"/>
                    <a:pt x="24" y="54"/>
                  </a:cubicBezTo>
                  <a:cubicBezTo>
                    <a:pt x="24" y="109"/>
                    <a:pt x="24" y="109"/>
                    <a:pt x="24" y="109"/>
                  </a:cubicBezTo>
                  <a:cubicBezTo>
                    <a:pt x="0" y="109"/>
                    <a:pt x="0" y="109"/>
                    <a:pt x="0" y="109"/>
                  </a:cubicBezTo>
                  <a:cubicBezTo>
                    <a:pt x="0" y="2"/>
                    <a:pt x="0" y="2"/>
                    <a:pt x="0" y="2"/>
                  </a:cubicBezTo>
                  <a:cubicBezTo>
                    <a:pt x="24" y="2"/>
                    <a:pt x="24" y="2"/>
                    <a:pt x="24" y="2"/>
                  </a:cubicBezTo>
                  <a:cubicBezTo>
                    <a:pt x="24" y="23"/>
                    <a:pt x="24" y="23"/>
                    <a:pt x="24" y="23"/>
                  </a:cubicBezTo>
                  <a:cubicBezTo>
                    <a:pt x="25" y="23"/>
                    <a:pt x="25" y="23"/>
                    <a:pt x="25" y="23"/>
                  </a:cubicBezTo>
                  <a:cubicBezTo>
                    <a:pt x="27" y="16"/>
                    <a:pt x="31" y="10"/>
                    <a:pt x="35" y="6"/>
                  </a:cubicBezTo>
                  <a:cubicBezTo>
                    <a:pt x="40" y="2"/>
                    <a:pt x="46" y="0"/>
                    <a:pt x="52" y="0"/>
                  </a:cubicBezTo>
                  <a:cubicBezTo>
                    <a:pt x="56" y="0"/>
                    <a:pt x="59" y="1"/>
                    <a:pt x="62" y="2"/>
                  </a:cubicBezTo>
                  <a:lnTo>
                    <a:pt x="62" y="26"/>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8" name="Group 77"/>
          <p:cNvGrpSpPr/>
          <p:nvPr userDrawn="1"/>
        </p:nvGrpSpPr>
        <p:grpSpPr>
          <a:xfrm>
            <a:off x="1432717" y="2901950"/>
            <a:ext cx="3284538" cy="342900"/>
            <a:chOff x="1500188" y="2508251"/>
            <a:chExt cx="3284538" cy="342900"/>
          </a:xfrm>
        </p:grpSpPr>
        <p:sp>
          <p:nvSpPr>
            <p:cNvPr id="52" name="Freeform 48"/>
            <p:cNvSpPr>
              <a:spLocks noEditPoints="1"/>
            </p:cNvSpPr>
            <p:nvPr userDrawn="1"/>
          </p:nvSpPr>
          <p:spPr bwMode="auto">
            <a:xfrm>
              <a:off x="1500188" y="2527301"/>
              <a:ext cx="268288" cy="317500"/>
            </a:xfrm>
            <a:custGeom>
              <a:avLst/>
              <a:gdLst>
                <a:gd name="T0" fmla="*/ 166 w 166"/>
                <a:gd name="T1" fmla="*/ 96 h 196"/>
                <a:gd name="T2" fmla="*/ 153 w 166"/>
                <a:gd name="T3" fmla="*/ 149 h 196"/>
                <a:gd name="T4" fmla="*/ 115 w 166"/>
                <a:gd name="T5" fmla="*/ 184 h 196"/>
                <a:gd name="T6" fmla="*/ 59 w 166"/>
                <a:gd name="T7" fmla="*/ 196 h 196"/>
                <a:gd name="T8" fmla="*/ 0 w 166"/>
                <a:gd name="T9" fmla="*/ 196 h 196"/>
                <a:gd name="T10" fmla="*/ 0 w 166"/>
                <a:gd name="T11" fmla="*/ 0 h 196"/>
                <a:gd name="T12" fmla="*/ 61 w 166"/>
                <a:gd name="T13" fmla="*/ 0 h 196"/>
                <a:gd name="T14" fmla="*/ 140 w 166"/>
                <a:gd name="T15" fmla="*/ 24 h 196"/>
                <a:gd name="T16" fmla="*/ 166 w 166"/>
                <a:gd name="T17" fmla="*/ 96 h 196"/>
                <a:gd name="T18" fmla="*/ 131 w 166"/>
                <a:gd name="T19" fmla="*/ 96 h 196"/>
                <a:gd name="T20" fmla="*/ 113 w 166"/>
                <a:gd name="T21" fmla="*/ 45 h 196"/>
                <a:gd name="T22" fmla="*/ 59 w 166"/>
                <a:gd name="T23" fmla="*/ 28 h 196"/>
                <a:gd name="T24" fmla="*/ 32 w 166"/>
                <a:gd name="T25" fmla="*/ 28 h 196"/>
                <a:gd name="T26" fmla="*/ 32 w 166"/>
                <a:gd name="T27" fmla="*/ 168 h 196"/>
                <a:gd name="T28" fmla="*/ 59 w 166"/>
                <a:gd name="T29" fmla="*/ 168 h 196"/>
                <a:gd name="T30" fmla="*/ 112 w 166"/>
                <a:gd name="T31" fmla="*/ 149 h 196"/>
                <a:gd name="T32" fmla="*/ 131 w 166"/>
                <a:gd name="T33" fmla="*/ 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196">
                  <a:moveTo>
                    <a:pt x="166" y="96"/>
                  </a:moveTo>
                  <a:cubicBezTo>
                    <a:pt x="166" y="116"/>
                    <a:pt x="162" y="133"/>
                    <a:pt x="153" y="149"/>
                  </a:cubicBezTo>
                  <a:cubicBezTo>
                    <a:pt x="144" y="164"/>
                    <a:pt x="132" y="176"/>
                    <a:pt x="115" y="184"/>
                  </a:cubicBezTo>
                  <a:cubicBezTo>
                    <a:pt x="99" y="192"/>
                    <a:pt x="80" y="196"/>
                    <a:pt x="59" y="196"/>
                  </a:cubicBezTo>
                  <a:cubicBezTo>
                    <a:pt x="0" y="196"/>
                    <a:pt x="0" y="196"/>
                    <a:pt x="0" y="196"/>
                  </a:cubicBezTo>
                  <a:cubicBezTo>
                    <a:pt x="0" y="0"/>
                    <a:pt x="0" y="0"/>
                    <a:pt x="0" y="0"/>
                  </a:cubicBezTo>
                  <a:cubicBezTo>
                    <a:pt x="61" y="0"/>
                    <a:pt x="61" y="0"/>
                    <a:pt x="61" y="0"/>
                  </a:cubicBezTo>
                  <a:cubicBezTo>
                    <a:pt x="96" y="0"/>
                    <a:pt x="122" y="8"/>
                    <a:pt x="140" y="24"/>
                  </a:cubicBezTo>
                  <a:cubicBezTo>
                    <a:pt x="157" y="40"/>
                    <a:pt x="166" y="64"/>
                    <a:pt x="166" y="96"/>
                  </a:cubicBezTo>
                  <a:close/>
                  <a:moveTo>
                    <a:pt x="131" y="96"/>
                  </a:moveTo>
                  <a:cubicBezTo>
                    <a:pt x="131" y="74"/>
                    <a:pt x="125" y="57"/>
                    <a:pt x="113" y="45"/>
                  </a:cubicBezTo>
                  <a:cubicBezTo>
                    <a:pt x="100" y="34"/>
                    <a:pt x="82" y="28"/>
                    <a:pt x="59" y="28"/>
                  </a:cubicBezTo>
                  <a:cubicBezTo>
                    <a:pt x="32" y="28"/>
                    <a:pt x="32" y="28"/>
                    <a:pt x="32" y="28"/>
                  </a:cubicBezTo>
                  <a:cubicBezTo>
                    <a:pt x="32" y="168"/>
                    <a:pt x="32" y="168"/>
                    <a:pt x="32" y="168"/>
                  </a:cubicBezTo>
                  <a:cubicBezTo>
                    <a:pt x="59" y="168"/>
                    <a:pt x="59" y="168"/>
                    <a:pt x="59" y="168"/>
                  </a:cubicBezTo>
                  <a:cubicBezTo>
                    <a:pt x="82" y="168"/>
                    <a:pt x="100" y="162"/>
                    <a:pt x="112" y="149"/>
                  </a:cubicBezTo>
                  <a:cubicBezTo>
                    <a:pt x="125" y="136"/>
                    <a:pt x="131" y="119"/>
                    <a:pt x="131" y="96"/>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49"/>
            <p:cNvSpPr>
              <a:spLocks noEditPoints="1"/>
            </p:cNvSpPr>
            <p:nvPr userDrawn="1"/>
          </p:nvSpPr>
          <p:spPr bwMode="auto">
            <a:xfrm>
              <a:off x="1801813" y="2611438"/>
              <a:ext cx="192088" cy="239713"/>
            </a:xfrm>
            <a:custGeom>
              <a:avLst/>
              <a:gdLst>
                <a:gd name="T0" fmla="*/ 87 w 118"/>
                <a:gd name="T1" fmla="*/ 144 h 148"/>
                <a:gd name="T2" fmla="*/ 87 w 118"/>
                <a:gd name="T3" fmla="*/ 125 h 148"/>
                <a:gd name="T4" fmla="*/ 86 w 118"/>
                <a:gd name="T5" fmla="*/ 125 h 148"/>
                <a:gd name="T6" fmla="*/ 45 w 118"/>
                <a:gd name="T7" fmla="*/ 148 h 148"/>
                <a:gd name="T8" fmla="*/ 12 w 118"/>
                <a:gd name="T9" fmla="*/ 137 h 148"/>
                <a:gd name="T10" fmla="*/ 0 w 118"/>
                <a:gd name="T11" fmla="*/ 106 h 148"/>
                <a:gd name="T12" fmla="*/ 12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5" y="148"/>
                  </a:cubicBezTo>
                  <a:cubicBezTo>
                    <a:pt x="31" y="148"/>
                    <a:pt x="20" y="144"/>
                    <a:pt x="12" y="137"/>
                  </a:cubicBezTo>
                  <a:cubicBezTo>
                    <a:pt x="4" y="129"/>
                    <a:pt x="0" y="119"/>
                    <a:pt x="0" y="106"/>
                  </a:cubicBezTo>
                  <a:cubicBezTo>
                    <a:pt x="0" y="93"/>
                    <a:pt x="4" y="82"/>
                    <a:pt x="12"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6"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0"/>
            <p:cNvSpPr>
              <a:spLocks/>
            </p:cNvSpPr>
            <p:nvPr userDrawn="1"/>
          </p:nvSpPr>
          <p:spPr bwMode="auto">
            <a:xfrm>
              <a:off x="2019300" y="2549526"/>
              <a:ext cx="144463" cy="301625"/>
            </a:xfrm>
            <a:custGeom>
              <a:avLst/>
              <a:gdLst>
                <a:gd name="T0" fmla="*/ 89 w 89"/>
                <a:gd name="T1" fmla="*/ 181 h 186"/>
                <a:gd name="T2" fmla="*/ 79 w 89"/>
                <a:gd name="T3" fmla="*/ 184 h 186"/>
                <a:gd name="T4" fmla="*/ 64 w 89"/>
                <a:gd name="T5" fmla="*/ 186 h 186"/>
                <a:gd name="T6" fmla="*/ 23 w 89"/>
                <a:gd name="T7" fmla="*/ 141 h 186"/>
                <a:gd name="T8" fmla="*/ 23 w 89"/>
                <a:gd name="T9" fmla="*/ 67 h 186"/>
                <a:gd name="T10" fmla="*/ 0 w 89"/>
                <a:gd name="T11" fmla="*/ 67 h 186"/>
                <a:gd name="T12" fmla="*/ 0 w 89"/>
                <a:gd name="T13" fmla="*/ 42 h 186"/>
                <a:gd name="T14" fmla="*/ 23 w 89"/>
                <a:gd name="T15" fmla="*/ 42 h 186"/>
                <a:gd name="T16" fmla="*/ 23 w 89"/>
                <a:gd name="T17" fmla="*/ 9 h 186"/>
                <a:gd name="T18" fmla="*/ 55 w 89"/>
                <a:gd name="T19" fmla="*/ 0 h 186"/>
                <a:gd name="T20" fmla="*/ 55 w 89"/>
                <a:gd name="T21" fmla="*/ 42 h 186"/>
                <a:gd name="T22" fmla="*/ 89 w 89"/>
                <a:gd name="T23" fmla="*/ 42 h 186"/>
                <a:gd name="T24" fmla="*/ 89 w 89"/>
                <a:gd name="T25" fmla="*/ 67 h 186"/>
                <a:gd name="T26" fmla="*/ 55 w 89"/>
                <a:gd name="T27" fmla="*/ 67 h 186"/>
                <a:gd name="T28" fmla="*/ 55 w 89"/>
                <a:gd name="T29" fmla="*/ 135 h 186"/>
                <a:gd name="T30" fmla="*/ 60 w 89"/>
                <a:gd name="T31" fmla="*/ 154 h 186"/>
                <a:gd name="T32" fmla="*/ 75 w 89"/>
                <a:gd name="T33" fmla="*/ 160 h 186"/>
                <a:gd name="T34" fmla="*/ 82 w 89"/>
                <a:gd name="T35" fmla="*/ 159 h 186"/>
                <a:gd name="T36" fmla="*/ 89 w 89"/>
                <a:gd name="T37" fmla="*/ 156 h 186"/>
                <a:gd name="T38" fmla="*/ 89 w 89"/>
                <a:gd name="T3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86">
                  <a:moveTo>
                    <a:pt x="89" y="181"/>
                  </a:moveTo>
                  <a:cubicBezTo>
                    <a:pt x="87" y="182"/>
                    <a:pt x="83" y="183"/>
                    <a:pt x="79" y="184"/>
                  </a:cubicBezTo>
                  <a:cubicBezTo>
                    <a:pt x="74" y="185"/>
                    <a:pt x="69" y="186"/>
                    <a:pt x="64" y="186"/>
                  </a:cubicBezTo>
                  <a:cubicBezTo>
                    <a:pt x="37" y="186"/>
                    <a:pt x="23" y="171"/>
                    <a:pt x="23" y="141"/>
                  </a:cubicBezTo>
                  <a:cubicBezTo>
                    <a:pt x="23" y="67"/>
                    <a:pt x="23" y="67"/>
                    <a:pt x="23" y="67"/>
                  </a:cubicBezTo>
                  <a:cubicBezTo>
                    <a:pt x="0" y="67"/>
                    <a:pt x="0" y="67"/>
                    <a:pt x="0" y="67"/>
                  </a:cubicBezTo>
                  <a:cubicBezTo>
                    <a:pt x="0" y="42"/>
                    <a:pt x="0" y="42"/>
                    <a:pt x="0" y="42"/>
                  </a:cubicBezTo>
                  <a:cubicBezTo>
                    <a:pt x="23" y="42"/>
                    <a:pt x="23" y="42"/>
                    <a:pt x="23" y="42"/>
                  </a:cubicBezTo>
                  <a:cubicBezTo>
                    <a:pt x="23" y="9"/>
                    <a:pt x="23" y="9"/>
                    <a:pt x="23" y="9"/>
                  </a:cubicBezTo>
                  <a:cubicBezTo>
                    <a:pt x="55" y="0"/>
                    <a:pt x="55" y="0"/>
                    <a:pt x="55" y="0"/>
                  </a:cubicBezTo>
                  <a:cubicBezTo>
                    <a:pt x="55" y="42"/>
                    <a:pt x="55" y="42"/>
                    <a:pt x="55" y="42"/>
                  </a:cubicBezTo>
                  <a:cubicBezTo>
                    <a:pt x="89" y="42"/>
                    <a:pt x="89" y="42"/>
                    <a:pt x="89" y="42"/>
                  </a:cubicBezTo>
                  <a:cubicBezTo>
                    <a:pt x="89" y="67"/>
                    <a:pt x="89" y="67"/>
                    <a:pt x="89" y="67"/>
                  </a:cubicBezTo>
                  <a:cubicBezTo>
                    <a:pt x="55" y="67"/>
                    <a:pt x="55" y="67"/>
                    <a:pt x="55" y="67"/>
                  </a:cubicBezTo>
                  <a:cubicBezTo>
                    <a:pt x="55" y="135"/>
                    <a:pt x="55" y="135"/>
                    <a:pt x="55" y="135"/>
                  </a:cubicBezTo>
                  <a:cubicBezTo>
                    <a:pt x="55" y="144"/>
                    <a:pt x="56" y="151"/>
                    <a:pt x="60" y="154"/>
                  </a:cubicBezTo>
                  <a:cubicBezTo>
                    <a:pt x="63" y="158"/>
                    <a:pt x="68" y="160"/>
                    <a:pt x="75" y="160"/>
                  </a:cubicBezTo>
                  <a:cubicBezTo>
                    <a:pt x="77" y="160"/>
                    <a:pt x="79" y="160"/>
                    <a:pt x="82" y="159"/>
                  </a:cubicBezTo>
                  <a:cubicBezTo>
                    <a:pt x="85" y="158"/>
                    <a:pt x="87" y="157"/>
                    <a:pt x="89" y="156"/>
                  </a:cubicBezTo>
                  <a:lnTo>
                    <a:pt x="89" y="181"/>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51"/>
            <p:cNvSpPr>
              <a:spLocks noEditPoints="1"/>
            </p:cNvSpPr>
            <p:nvPr userDrawn="1"/>
          </p:nvSpPr>
          <p:spPr bwMode="auto">
            <a:xfrm>
              <a:off x="2190750"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5"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52"/>
            <p:cNvSpPr>
              <a:spLocks/>
            </p:cNvSpPr>
            <p:nvPr userDrawn="1"/>
          </p:nvSpPr>
          <p:spPr bwMode="auto">
            <a:xfrm>
              <a:off x="2514600" y="2527301"/>
              <a:ext cx="436563" cy="317500"/>
            </a:xfrm>
            <a:custGeom>
              <a:avLst/>
              <a:gdLst>
                <a:gd name="T0" fmla="*/ 215 w 269"/>
                <a:gd name="T1" fmla="*/ 196 h 196"/>
                <a:gd name="T2" fmla="*/ 176 w 269"/>
                <a:gd name="T3" fmla="*/ 196 h 196"/>
                <a:gd name="T4" fmla="*/ 139 w 269"/>
                <a:gd name="T5" fmla="*/ 59 h 196"/>
                <a:gd name="T6" fmla="*/ 136 w 269"/>
                <a:gd name="T7" fmla="*/ 38 h 196"/>
                <a:gd name="T8" fmla="*/ 135 w 269"/>
                <a:gd name="T9" fmla="*/ 38 h 196"/>
                <a:gd name="T10" fmla="*/ 134 w 269"/>
                <a:gd name="T11" fmla="*/ 50 h 196"/>
                <a:gd name="T12" fmla="*/ 132 w 269"/>
                <a:gd name="T13" fmla="*/ 59 h 196"/>
                <a:gd name="T14" fmla="*/ 95 w 269"/>
                <a:gd name="T15" fmla="*/ 196 h 196"/>
                <a:gd name="T16" fmla="*/ 56 w 269"/>
                <a:gd name="T17" fmla="*/ 196 h 196"/>
                <a:gd name="T18" fmla="*/ 0 w 269"/>
                <a:gd name="T19" fmla="*/ 0 h 196"/>
                <a:gd name="T20" fmla="*/ 36 w 269"/>
                <a:gd name="T21" fmla="*/ 0 h 196"/>
                <a:gd name="T22" fmla="*/ 73 w 269"/>
                <a:gd name="T23" fmla="*/ 142 h 196"/>
                <a:gd name="T24" fmla="*/ 76 w 269"/>
                <a:gd name="T25" fmla="*/ 164 h 196"/>
                <a:gd name="T26" fmla="*/ 76 w 269"/>
                <a:gd name="T27" fmla="*/ 164 h 196"/>
                <a:gd name="T28" fmla="*/ 80 w 269"/>
                <a:gd name="T29" fmla="*/ 142 h 196"/>
                <a:gd name="T30" fmla="*/ 120 w 269"/>
                <a:gd name="T31" fmla="*/ 0 h 196"/>
                <a:gd name="T32" fmla="*/ 155 w 269"/>
                <a:gd name="T33" fmla="*/ 0 h 196"/>
                <a:gd name="T34" fmla="*/ 192 w 269"/>
                <a:gd name="T35" fmla="*/ 144 h 196"/>
                <a:gd name="T36" fmla="*/ 195 w 269"/>
                <a:gd name="T37" fmla="*/ 163 h 196"/>
                <a:gd name="T38" fmla="*/ 196 w 269"/>
                <a:gd name="T39" fmla="*/ 163 h 196"/>
                <a:gd name="T40" fmla="*/ 199 w 269"/>
                <a:gd name="T41" fmla="*/ 143 h 196"/>
                <a:gd name="T42" fmla="*/ 234 w 269"/>
                <a:gd name="T43" fmla="*/ 0 h 196"/>
                <a:gd name="T44" fmla="*/ 269 w 269"/>
                <a:gd name="T45" fmla="*/ 0 h 196"/>
                <a:gd name="T46" fmla="*/ 215 w 269"/>
                <a:gd name="T47"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9" h="196">
                  <a:moveTo>
                    <a:pt x="215" y="196"/>
                  </a:moveTo>
                  <a:cubicBezTo>
                    <a:pt x="176" y="196"/>
                    <a:pt x="176" y="196"/>
                    <a:pt x="176" y="196"/>
                  </a:cubicBezTo>
                  <a:cubicBezTo>
                    <a:pt x="139" y="59"/>
                    <a:pt x="139" y="59"/>
                    <a:pt x="139" y="59"/>
                  </a:cubicBezTo>
                  <a:cubicBezTo>
                    <a:pt x="137" y="53"/>
                    <a:pt x="136" y="46"/>
                    <a:pt x="136" y="38"/>
                  </a:cubicBezTo>
                  <a:cubicBezTo>
                    <a:pt x="135" y="38"/>
                    <a:pt x="135" y="38"/>
                    <a:pt x="135" y="38"/>
                  </a:cubicBezTo>
                  <a:cubicBezTo>
                    <a:pt x="135" y="42"/>
                    <a:pt x="134" y="45"/>
                    <a:pt x="134" y="50"/>
                  </a:cubicBezTo>
                  <a:cubicBezTo>
                    <a:pt x="133" y="55"/>
                    <a:pt x="132" y="58"/>
                    <a:pt x="132" y="59"/>
                  </a:cubicBezTo>
                  <a:cubicBezTo>
                    <a:pt x="95" y="196"/>
                    <a:pt x="95" y="196"/>
                    <a:pt x="95" y="196"/>
                  </a:cubicBezTo>
                  <a:cubicBezTo>
                    <a:pt x="56" y="196"/>
                    <a:pt x="56" y="196"/>
                    <a:pt x="56" y="196"/>
                  </a:cubicBezTo>
                  <a:cubicBezTo>
                    <a:pt x="0" y="0"/>
                    <a:pt x="0" y="0"/>
                    <a:pt x="0" y="0"/>
                  </a:cubicBezTo>
                  <a:cubicBezTo>
                    <a:pt x="36" y="0"/>
                    <a:pt x="36" y="0"/>
                    <a:pt x="36" y="0"/>
                  </a:cubicBezTo>
                  <a:cubicBezTo>
                    <a:pt x="73" y="142"/>
                    <a:pt x="73" y="142"/>
                    <a:pt x="73" y="142"/>
                  </a:cubicBezTo>
                  <a:cubicBezTo>
                    <a:pt x="74" y="146"/>
                    <a:pt x="75" y="153"/>
                    <a:pt x="76" y="164"/>
                  </a:cubicBezTo>
                  <a:cubicBezTo>
                    <a:pt x="76" y="164"/>
                    <a:pt x="76" y="164"/>
                    <a:pt x="76" y="164"/>
                  </a:cubicBezTo>
                  <a:cubicBezTo>
                    <a:pt x="77" y="158"/>
                    <a:pt x="78" y="151"/>
                    <a:pt x="80" y="142"/>
                  </a:cubicBezTo>
                  <a:cubicBezTo>
                    <a:pt x="120" y="0"/>
                    <a:pt x="120" y="0"/>
                    <a:pt x="120" y="0"/>
                  </a:cubicBezTo>
                  <a:cubicBezTo>
                    <a:pt x="155" y="0"/>
                    <a:pt x="155" y="0"/>
                    <a:pt x="155" y="0"/>
                  </a:cubicBezTo>
                  <a:cubicBezTo>
                    <a:pt x="192" y="144"/>
                    <a:pt x="192" y="144"/>
                    <a:pt x="192" y="144"/>
                  </a:cubicBezTo>
                  <a:cubicBezTo>
                    <a:pt x="194" y="148"/>
                    <a:pt x="195" y="155"/>
                    <a:pt x="195" y="163"/>
                  </a:cubicBezTo>
                  <a:cubicBezTo>
                    <a:pt x="196" y="163"/>
                    <a:pt x="196" y="163"/>
                    <a:pt x="196" y="163"/>
                  </a:cubicBezTo>
                  <a:cubicBezTo>
                    <a:pt x="196" y="157"/>
                    <a:pt x="197" y="150"/>
                    <a:pt x="199" y="143"/>
                  </a:cubicBezTo>
                  <a:cubicBezTo>
                    <a:pt x="234" y="0"/>
                    <a:pt x="234" y="0"/>
                    <a:pt x="234" y="0"/>
                  </a:cubicBezTo>
                  <a:cubicBezTo>
                    <a:pt x="269" y="0"/>
                    <a:pt x="269" y="0"/>
                    <a:pt x="269" y="0"/>
                  </a:cubicBezTo>
                  <a:lnTo>
                    <a:pt x="215" y="196"/>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3"/>
            <p:cNvSpPr>
              <a:spLocks noEditPoints="1"/>
            </p:cNvSpPr>
            <p:nvPr userDrawn="1"/>
          </p:nvSpPr>
          <p:spPr bwMode="auto">
            <a:xfrm>
              <a:off x="2955925"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3 w 118"/>
                <a:gd name="T23" fmla="*/ 41 h 148"/>
                <a:gd name="T24" fmla="*/ 13 w 118"/>
                <a:gd name="T25" fmla="*/ 13 h 148"/>
                <a:gd name="T26" fmla="*/ 36 w 118"/>
                <a:gd name="T27" fmla="*/ 4 h 148"/>
                <a:gd name="T28" fmla="*/ 63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6 w 118"/>
                <a:gd name="T51" fmla="*/ 80 h 148"/>
                <a:gd name="T52" fmla="*/ 36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3" y="41"/>
                  </a:cubicBezTo>
                  <a:cubicBezTo>
                    <a:pt x="13" y="13"/>
                    <a:pt x="13" y="13"/>
                    <a:pt x="13" y="13"/>
                  </a:cubicBezTo>
                  <a:cubicBezTo>
                    <a:pt x="19" y="10"/>
                    <a:pt x="26" y="7"/>
                    <a:pt x="36" y="4"/>
                  </a:cubicBezTo>
                  <a:cubicBezTo>
                    <a:pt x="46" y="2"/>
                    <a:pt x="55" y="0"/>
                    <a:pt x="63"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7" y="123"/>
                    <a:pt x="54" y="123"/>
                  </a:cubicBezTo>
                  <a:cubicBezTo>
                    <a:pt x="64" y="123"/>
                    <a:pt x="71" y="120"/>
                    <a:pt x="78" y="113"/>
                  </a:cubicBezTo>
                  <a:cubicBezTo>
                    <a:pt x="84" y="107"/>
                    <a:pt x="87" y="99"/>
                    <a:pt x="87" y="89"/>
                  </a:cubicBezTo>
                  <a:cubicBezTo>
                    <a:pt x="87" y="76"/>
                    <a:pt x="87" y="76"/>
                    <a:pt x="87" y="76"/>
                  </a:cubicBezTo>
                  <a:cubicBezTo>
                    <a:pt x="56" y="80"/>
                    <a:pt x="56" y="80"/>
                    <a:pt x="56" y="80"/>
                  </a:cubicBezTo>
                  <a:cubicBezTo>
                    <a:pt x="47" y="81"/>
                    <a:pt x="40" y="84"/>
                    <a:pt x="36"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54"/>
            <p:cNvSpPr>
              <a:spLocks/>
            </p:cNvSpPr>
            <p:nvPr userDrawn="1"/>
          </p:nvSpPr>
          <p:spPr bwMode="auto">
            <a:xfrm>
              <a:off x="3205163" y="2613026"/>
              <a:ext cx="130175" cy="231775"/>
            </a:xfrm>
            <a:custGeom>
              <a:avLst/>
              <a:gdLst>
                <a:gd name="T0" fmla="*/ 81 w 81"/>
                <a:gd name="T1" fmla="*/ 34 h 143"/>
                <a:gd name="T2" fmla="*/ 73 w 81"/>
                <a:gd name="T3" fmla="*/ 30 h 143"/>
                <a:gd name="T4" fmla="*/ 63 w 81"/>
                <a:gd name="T5" fmla="*/ 29 h 143"/>
                <a:gd name="T6" fmla="*/ 40 w 81"/>
                <a:gd name="T7" fmla="*/ 41 h 143"/>
                <a:gd name="T8" fmla="*/ 32 w 81"/>
                <a:gd name="T9" fmla="*/ 72 h 143"/>
                <a:gd name="T10" fmla="*/ 32 w 81"/>
                <a:gd name="T11" fmla="*/ 143 h 143"/>
                <a:gd name="T12" fmla="*/ 0 w 81"/>
                <a:gd name="T13" fmla="*/ 143 h 143"/>
                <a:gd name="T14" fmla="*/ 0 w 81"/>
                <a:gd name="T15" fmla="*/ 3 h 143"/>
                <a:gd name="T16" fmla="*/ 32 w 81"/>
                <a:gd name="T17" fmla="*/ 3 h 143"/>
                <a:gd name="T18" fmla="*/ 32 w 81"/>
                <a:gd name="T19" fmla="*/ 30 h 143"/>
                <a:gd name="T20" fmla="*/ 32 w 81"/>
                <a:gd name="T21" fmla="*/ 30 h 143"/>
                <a:gd name="T22" fmla="*/ 47 w 81"/>
                <a:gd name="T23" fmla="*/ 8 h 143"/>
                <a:gd name="T24" fmla="*/ 68 w 81"/>
                <a:gd name="T25" fmla="*/ 0 h 143"/>
                <a:gd name="T26" fmla="*/ 81 w 81"/>
                <a:gd name="T27" fmla="*/ 2 h 143"/>
                <a:gd name="T28" fmla="*/ 81 w 81"/>
                <a:gd name="T29" fmla="*/ 3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4"/>
                  </a:moveTo>
                  <a:cubicBezTo>
                    <a:pt x="79" y="33"/>
                    <a:pt x="77" y="31"/>
                    <a:pt x="73" y="30"/>
                  </a:cubicBezTo>
                  <a:cubicBezTo>
                    <a:pt x="69" y="29"/>
                    <a:pt x="66" y="29"/>
                    <a:pt x="63" y="29"/>
                  </a:cubicBezTo>
                  <a:cubicBezTo>
                    <a:pt x="53" y="29"/>
                    <a:pt x="46" y="33"/>
                    <a:pt x="40" y="41"/>
                  </a:cubicBezTo>
                  <a:cubicBezTo>
                    <a:pt x="35" y="49"/>
                    <a:pt x="32" y="59"/>
                    <a:pt x="32" y="72"/>
                  </a:cubicBezTo>
                  <a:cubicBezTo>
                    <a:pt x="32" y="143"/>
                    <a:pt x="32" y="143"/>
                    <a:pt x="32" y="143"/>
                  </a:cubicBezTo>
                  <a:cubicBezTo>
                    <a:pt x="0" y="143"/>
                    <a:pt x="0" y="143"/>
                    <a:pt x="0" y="143"/>
                  </a:cubicBezTo>
                  <a:cubicBezTo>
                    <a:pt x="0" y="3"/>
                    <a:pt x="0" y="3"/>
                    <a:pt x="0" y="3"/>
                  </a:cubicBezTo>
                  <a:cubicBezTo>
                    <a:pt x="32" y="3"/>
                    <a:pt x="32" y="3"/>
                    <a:pt x="32" y="3"/>
                  </a:cubicBezTo>
                  <a:cubicBezTo>
                    <a:pt x="32" y="30"/>
                    <a:pt x="32" y="30"/>
                    <a:pt x="32" y="30"/>
                  </a:cubicBezTo>
                  <a:cubicBezTo>
                    <a:pt x="32" y="30"/>
                    <a:pt x="32" y="30"/>
                    <a:pt x="32" y="30"/>
                  </a:cubicBezTo>
                  <a:cubicBezTo>
                    <a:pt x="35" y="21"/>
                    <a:pt x="40" y="13"/>
                    <a:pt x="47" y="8"/>
                  </a:cubicBezTo>
                  <a:cubicBezTo>
                    <a:pt x="53" y="3"/>
                    <a:pt x="60" y="0"/>
                    <a:pt x="68" y="0"/>
                  </a:cubicBezTo>
                  <a:cubicBezTo>
                    <a:pt x="74" y="0"/>
                    <a:pt x="78" y="1"/>
                    <a:pt x="81" y="2"/>
                  </a:cubicBezTo>
                  <a:lnTo>
                    <a:pt x="81" y="34"/>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55"/>
            <p:cNvSpPr>
              <a:spLocks noEditPoints="1"/>
            </p:cNvSpPr>
            <p:nvPr userDrawn="1"/>
          </p:nvSpPr>
          <p:spPr bwMode="auto">
            <a:xfrm>
              <a:off x="3348038" y="2611438"/>
              <a:ext cx="207963" cy="239713"/>
            </a:xfrm>
            <a:custGeom>
              <a:avLst/>
              <a:gdLst>
                <a:gd name="T0" fmla="*/ 32 w 128"/>
                <a:gd name="T1" fmla="*/ 83 h 148"/>
                <a:gd name="T2" fmla="*/ 44 w 128"/>
                <a:gd name="T3" fmla="*/ 113 h 148"/>
                <a:gd name="T4" fmla="*/ 75 w 128"/>
                <a:gd name="T5" fmla="*/ 123 h 148"/>
                <a:gd name="T6" fmla="*/ 97 w 128"/>
                <a:gd name="T7" fmla="*/ 119 h 148"/>
                <a:gd name="T8" fmla="*/ 117 w 128"/>
                <a:gd name="T9" fmla="*/ 109 h 148"/>
                <a:gd name="T10" fmla="*/ 117 w 128"/>
                <a:gd name="T11" fmla="*/ 136 h 148"/>
                <a:gd name="T12" fmla="*/ 95 w 128"/>
                <a:gd name="T13" fmla="*/ 145 h 148"/>
                <a:gd name="T14" fmla="*/ 67 w 128"/>
                <a:gd name="T15" fmla="*/ 148 h 148"/>
                <a:gd name="T16" fmla="*/ 17 w 128"/>
                <a:gd name="T17" fmla="*/ 129 h 148"/>
                <a:gd name="T18" fmla="*/ 0 w 128"/>
                <a:gd name="T19" fmla="*/ 76 h 148"/>
                <a:gd name="T20" fmla="*/ 8 w 128"/>
                <a:gd name="T21" fmla="*/ 36 h 148"/>
                <a:gd name="T22" fmla="*/ 33 w 128"/>
                <a:gd name="T23" fmla="*/ 10 h 148"/>
                <a:gd name="T24" fmla="*/ 67 w 128"/>
                <a:gd name="T25" fmla="*/ 0 h 148"/>
                <a:gd name="T26" fmla="*/ 112 w 128"/>
                <a:gd name="T27" fmla="*/ 18 h 148"/>
                <a:gd name="T28" fmla="*/ 128 w 128"/>
                <a:gd name="T29" fmla="*/ 68 h 148"/>
                <a:gd name="T30" fmla="*/ 128 w 128"/>
                <a:gd name="T31" fmla="*/ 83 h 148"/>
                <a:gd name="T32" fmla="*/ 32 w 128"/>
                <a:gd name="T33" fmla="*/ 83 h 148"/>
                <a:gd name="T34" fmla="*/ 96 w 128"/>
                <a:gd name="T35" fmla="*/ 60 h 148"/>
                <a:gd name="T36" fmla="*/ 89 w 128"/>
                <a:gd name="T37" fmla="*/ 34 h 148"/>
                <a:gd name="T38" fmla="*/ 67 w 128"/>
                <a:gd name="T39" fmla="*/ 25 h 148"/>
                <a:gd name="T40" fmla="*/ 44 w 128"/>
                <a:gd name="T41" fmla="*/ 35 h 148"/>
                <a:gd name="T42" fmla="*/ 32 w 128"/>
                <a:gd name="T43" fmla="*/ 60 h 148"/>
                <a:gd name="T44" fmla="*/ 96 w 128"/>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8">
                  <a:moveTo>
                    <a:pt x="32" y="83"/>
                  </a:moveTo>
                  <a:cubicBezTo>
                    <a:pt x="33" y="96"/>
                    <a:pt x="37" y="106"/>
                    <a:pt x="44" y="113"/>
                  </a:cubicBezTo>
                  <a:cubicBezTo>
                    <a:pt x="51" y="119"/>
                    <a:pt x="61" y="123"/>
                    <a:pt x="75" y="123"/>
                  </a:cubicBezTo>
                  <a:cubicBezTo>
                    <a:pt x="82" y="123"/>
                    <a:pt x="90" y="122"/>
                    <a:pt x="97" y="119"/>
                  </a:cubicBezTo>
                  <a:cubicBezTo>
                    <a:pt x="105" y="116"/>
                    <a:pt x="111" y="113"/>
                    <a:pt x="117" y="109"/>
                  </a:cubicBezTo>
                  <a:cubicBezTo>
                    <a:pt x="117" y="136"/>
                    <a:pt x="117" y="136"/>
                    <a:pt x="117" y="136"/>
                  </a:cubicBezTo>
                  <a:cubicBezTo>
                    <a:pt x="111" y="140"/>
                    <a:pt x="104" y="142"/>
                    <a:pt x="95" y="145"/>
                  </a:cubicBezTo>
                  <a:cubicBezTo>
                    <a:pt x="86" y="147"/>
                    <a:pt x="77" y="148"/>
                    <a:pt x="67" y="148"/>
                  </a:cubicBezTo>
                  <a:cubicBezTo>
                    <a:pt x="45" y="148"/>
                    <a:pt x="29" y="142"/>
                    <a:pt x="17" y="129"/>
                  </a:cubicBezTo>
                  <a:cubicBezTo>
                    <a:pt x="6" y="116"/>
                    <a:pt x="0" y="98"/>
                    <a:pt x="0" y="76"/>
                  </a:cubicBezTo>
                  <a:cubicBezTo>
                    <a:pt x="0" y="61"/>
                    <a:pt x="3" y="47"/>
                    <a:pt x="8" y="36"/>
                  </a:cubicBezTo>
                  <a:cubicBezTo>
                    <a:pt x="14" y="25"/>
                    <a:pt x="22" y="16"/>
                    <a:pt x="33" y="10"/>
                  </a:cubicBezTo>
                  <a:cubicBezTo>
                    <a:pt x="43" y="4"/>
                    <a:pt x="54" y="0"/>
                    <a:pt x="67" y="0"/>
                  </a:cubicBezTo>
                  <a:cubicBezTo>
                    <a:pt x="86" y="0"/>
                    <a:pt x="101" y="6"/>
                    <a:pt x="112" y="18"/>
                  </a:cubicBezTo>
                  <a:cubicBezTo>
                    <a:pt x="123" y="30"/>
                    <a:pt x="128" y="47"/>
                    <a:pt x="128" y="68"/>
                  </a:cubicBezTo>
                  <a:cubicBezTo>
                    <a:pt x="128" y="83"/>
                    <a:pt x="128" y="83"/>
                    <a:pt x="128" y="83"/>
                  </a:cubicBezTo>
                  <a:lnTo>
                    <a:pt x="32" y="83"/>
                  </a:lnTo>
                  <a:close/>
                  <a:moveTo>
                    <a:pt x="96" y="60"/>
                  </a:moveTo>
                  <a:cubicBezTo>
                    <a:pt x="96" y="48"/>
                    <a:pt x="94" y="40"/>
                    <a:pt x="89" y="34"/>
                  </a:cubicBezTo>
                  <a:cubicBezTo>
                    <a:pt x="83" y="28"/>
                    <a:pt x="76" y="25"/>
                    <a:pt x="67" y="25"/>
                  </a:cubicBezTo>
                  <a:cubicBezTo>
                    <a:pt x="58" y="25"/>
                    <a:pt x="50" y="28"/>
                    <a:pt x="44" y="35"/>
                  </a:cubicBezTo>
                  <a:cubicBezTo>
                    <a:pt x="38" y="41"/>
                    <a:pt x="34" y="49"/>
                    <a:pt x="32" y="60"/>
                  </a:cubicBezTo>
                  <a:lnTo>
                    <a:pt x="96"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6"/>
            <p:cNvSpPr>
              <a:spLocks/>
            </p:cNvSpPr>
            <p:nvPr userDrawn="1"/>
          </p:nvSpPr>
          <p:spPr bwMode="auto">
            <a:xfrm>
              <a:off x="3605213" y="2508251"/>
              <a:ext cx="201613" cy="336550"/>
            </a:xfrm>
            <a:custGeom>
              <a:avLst/>
              <a:gdLst>
                <a:gd name="T0" fmla="*/ 93 w 125"/>
                <a:gd name="T1" fmla="*/ 208 h 208"/>
                <a:gd name="T2" fmla="*/ 93 w 125"/>
                <a:gd name="T3" fmla="*/ 129 h 208"/>
                <a:gd name="T4" fmla="*/ 86 w 125"/>
                <a:gd name="T5" fmla="*/ 100 h 208"/>
                <a:gd name="T6" fmla="*/ 65 w 125"/>
                <a:gd name="T7" fmla="*/ 90 h 208"/>
                <a:gd name="T8" fmla="*/ 41 w 125"/>
                <a:gd name="T9" fmla="*/ 101 h 208"/>
                <a:gd name="T10" fmla="*/ 32 w 125"/>
                <a:gd name="T11" fmla="*/ 128 h 208"/>
                <a:gd name="T12" fmla="*/ 32 w 125"/>
                <a:gd name="T13" fmla="*/ 208 h 208"/>
                <a:gd name="T14" fmla="*/ 0 w 125"/>
                <a:gd name="T15" fmla="*/ 208 h 208"/>
                <a:gd name="T16" fmla="*/ 0 w 125"/>
                <a:gd name="T17" fmla="*/ 0 h 208"/>
                <a:gd name="T18" fmla="*/ 32 w 125"/>
                <a:gd name="T19" fmla="*/ 0 h 208"/>
                <a:gd name="T20" fmla="*/ 32 w 125"/>
                <a:gd name="T21" fmla="*/ 90 h 208"/>
                <a:gd name="T22" fmla="*/ 33 w 125"/>
                <a:gd name="T23" fmla="*/ 90 h 208"/>
                <a:gd name="T24" fmla="*/ 77 w 125"/>
                <a:gd name="T25" fmla="*/ 64 h 208"/>
                <a:gd name="T26" fmla="*/ 113 w 125"/>
                <a:gd name="T27" fmla="*/ 79 h 208"/>
                <a:gd name="T28" fmla="*/ 125 w 125"/>
                <a:gd name="T29" fmla="*/ 122 h 208"/>
                <a:gd name="T30" fmla="*/ 125 w 125"/>
                <a:gd name="T31" fmla="*/ 208 h 208"/>
                <a:gd name="T32" fmla="*/ 93 w 125"/>
                <a:gd name="T3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208">
                  <a:moveTo>
                    <a:pt x="93" y="208"/>
                  </a:moveTo>
                  <a:cubicBezTo>
                    <a:pt x="93" y="129"/>
                    <a:pt x="93" y="129"/>
                    <a:pt x="93" y="129"/>
                  </a:cubicBezTo>
                  <a:cubicBezTo>
                    <a:pt x="93" y="116"/>
                    <a:pt x="91" y="107"/>
                    <a:pt x="86" y="100"/>
                  </a:cubicBezTo>
                  <a:cubicBezTo>
                    <a:pt x="82" y="94"/>
                    <a:pt x="75" y="90"/>
                    <a:pt x="65" y="90"/>
                  </a:cubicBezTo>
                  <a:cubicBezTo>
                    <a:pt x="56" y="90"/>
                    <a:pt x="48" y="94"/>
                    <a:pt x="41" y="101"/>
                  </a:cubicBezTo>
                  <a:cubicBezTo>
                    <a:pt x="35" y="108"/>
                    <a:pt x="32" y="117"/>
                    <a:pt x="32" y="128"/>
                  </a:cubicBezTo>
                  <a:cubicBezTo>
                    <a:pt x="32" y="208"/>
                    <a:pt x="32" y="208"/>
                    <a:pt x="32" y="208"/>
                  </a:cubicBezTo>
                  <a:cubicBezTo>
                    <a:pt x="0" y="208"/>
                    <a:pt x="0" y="208"/>
                    <a:pt x="0" y="208"/>
                  </a:cubicBezTo>
                  <a:cubicBezTo>
                    <a:pt x="0" y="0"/>
                    <a:pt x="0" y="0"/>
                    <a:pt x="0" y="0"/>
                  </a:cubicBezTo>
                  <a:cubicBezTo>
                    <a:pt x="32" y="0"/>
                    <a:pt x="32" y="0"/>
                    <a:pt x="32" y="0"/>
                  </a:cubicBezTo>
                  <a:cubicBezTo>
                    <a:pt x="32" y="90"/>
                    <a:pt x="32" y="90"/>
                    <a:pt x="32" y="90"/>
                  </a:cubicBezTo>
                  <a:cubicBezTo>
                    <a:pt x="33" y="90"/>
                    <a:pt x="33" y="90"/>
                    <a:pt x="33" y="90"/>
                  </a:cubicBezTo>
                  <a:cubicBezTo>
                    <a:pt x="43" y="73"/>
                    <a:pt x="58" y="64"/>
                    <a:pt x="77" y="64"/>
                  </a:cubicBezTo>
                  <a:cubicBezTo>
                    <a:pt x="93" y="64"/>
                    <a:pt x="105" y="69"/>
                    <a:pt x="113" y="79"/>
                  </a:cubicBezTo>
                  <a:cubicBezTo>
                    <a:pt x="121" y="89"/>
                    <a:pt x="125" y="103"/>
                    <a:pt x="125" y="122"/>
                  </a:cubicBezTo>
                  <a:cubicBezTo>
                    <a:pt x="125" y="208"/>
                    <a:pt x="125" y="208"/>
                    <a:pt x="125" y="208"/>
                  </a:cubicBezTo>
                  <a:lnTo>
                    <a:pt x="93" y="20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57"/>
            <p:cNvSpPr>
              <a:spLocks noEditPoints="1"/>
            </p:cNvSpPr>
            <p:nvPr userDrawn="1"/>
          </p:nvSpPr>
          <p:spPr bwMode="auto">
            <a:xfrm>
              <a:off x="3854450" y="2611438"/>
              <a:ext cx="234950" cy="239713"/>
            </a:xfrm>
            <a:custGeom>
              <a:avLst/>
              <a:gdLst>
                <a:gd name="T0" fmla="*/ 145 w 145"/>
                <a:gd name="T1" fmla="*/ 73 h 148"/>
                <a:gd name="T2" fmla="*/ 125 w 145"/>
                <a:gd name="T3" fmla="*/ 127 h 148"/>
                <a:gd name="T4" fmla="*/ 71 w 145"/>
                <a:gd name="T5" fmla="*/ 148 h 148"/>
                <a:gd name="T6" fmla="*/ 19 w 145"/>
                <a:gd name="T7" fmla="*/ 128 h 148"/>
                <a:gd name="T8" fmla="*/ 0 w 145"/>
                <a:gd name="T9" fmla="*/ 76 h 148"/>
                <a:gd name="T10" fmla="*/ 20 w 145"/>
                <a:gd name="T11" fmla="*/ 21 h 148"/>
                <a:gd name="T12" fmla="*/ 75 w 145"/>
                <a:gd name="T13" fmla="*/ 0 h 148"/>
                <a:gd name="T14" fmla="*/ 126 w 145"/>
                <a:gd name="T15" fmla="*/ 20 h 148"/>
                <a:gd name="T16" fmla="*/ 145 w 145"/>
                <a:gd name="T17" fmla="*/ 73 h 148"/>
                <a:gd name="T18" fmla="*/ 112 w 145"/>
                <a:gd name="T19" fmla="*/ 74 h 148"/>
                <a:gd name="T20" fmla="*/ 101 w 145"/>
                <a:gd name="T21" fmla="*/ 38 h 148"/>
                <a:gd name="T22" fmla="*/ 73 w 145"/>
                <a:gd name="T23" fmla="*/ 26 h 148"/>
                <a:gd name="T24" fmla="*/ 44 w 145"/>
                <a:gd name="T25" fmla="*/ 39 h 148"/>
                <a:gd name="T26" fmla="*/ 33 w 145"/>
                <a:gd name="T27" fmla="*/ 75 h 148"/>
                <a:gd name="T28" fmla="*/ 44 w 145"/>
                <a:gd name="T29" fmla="*/ 110 h 148"/>
                <a:gd name="T30" fmla="*/ 73 w 145"/>
                <a:gd name="T31" fmla="*/ 122 h 148"/>
                <a:gd name="T32" fmla="*/ 102 w 145"/>
                <a:gd name="T33" fmla="*/ 110 h 148"/>
                <a:gd name="T34" fmla="*/ 112 w 145"/>
                <a:gd name="T35" fmla="*/ 7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8">
                  <a:moveTo>
                    <a:pt x="145" y="73"/>
                  </a:moveTo>
                  <a:cubicBezTo>
                    <a:pt x="145" y="96"/>
                    <a:pt x="138" y="114"/>
                    <a:pt x="125" y="127"/>
                  </a:cubicBezTo>
                  <a:cubicBezTo>
                    <a:pt x="112" y="141"/>
                    <a:pt x="94" y="148"/>
                    <a:pt x="71" y="148"/>
                  </a:cubicBezTo>
                  <a:cubicBezTo>
                    <a:pt x="50" y="148"/>
                    <a:pt x="32" y="141"/>
                    <a:pt x="19" y="128"/>
                  </a:cubicBezTo>
                  <a:cubicBezTo>
                    <a:pt x="7" y="116"/>
                    <a:pt x="0" y="98"/>
                    <a:pt x="0" y="76"/>
                  </a:cubicBezTo>
                  <a:cubicBezTo>
                    <a:pt x="0" y="52"/>
                    <a:pt x="7" y="34"/>
                    <a:pt x="20" y="21"/>
                  </a:cubicBezTo>
                  <a:cubicBezTo>
                    <a:pt x="33" y="7"/>
                    <a:pt x="51" y="0"/>
                    <a:pt x="75" y="0"/>
                  </a:cubicBezTo>
                  <a:cubicBezTo>
                    <a:pt x="97" y="0"/>
                    <a:pt x="114" y="7"/>
                    <a:pt x="126" y="20"/>
                  </a:cubicBezTo>
                  <a:cubicBezTo>
                    <a:pt x="139" y="33"/>
                    <a:pt x="145" y="50"/>
                    <a:pt x="145" y="73"/>
                  </a:cubicBezTo>
                  <a:close/>
                  <a:moveTo>
                    <a:pt x="112" y="74"/>
                  </a:moveTo>
                  <a:cubicBezTo>
                    <a:pt x="112" y="58"/>
                    <a:pt x="108" y="46"/>
                    <a:pt x="101" y="38"/>
                  </a:cubicBezTo>
                  <a:cubicBezTo>
                    <a:pt x="94" y="30"/>
                    <a:pt x="85" y="26"/>
                    <a:pt x="73" y="26"/>
                  </a:cubicBezTo>
                  <a:cubicBezTo>
                    <a:pt x="60" y="26"/>
                    <a:pt x="51" y="31"/>
                    <a:pt x="44" y="39"/>
                  </a:cubicBezTo>
                  <a:cubicBezTo>
                    <a:pt x="37" y="47"/>
                    <a:pt x="33" y="59"/>
                    <a:pt x="33" y="75"/>
                  </a:cubicBezTo>
                  <a:cubicBezTo>
                    <a:pt x="33" y="90"/>
                    <a:pt x="37" y="101"/>
                    <a:pt x="44" y="110"/>
                  </a:cubicBezTo>
                  <a:cubicBezTo>
                    <a:pt x="51" y="118"/>
                    <a:pt x="61" y="122"/>
                    <a:pt x="73" y="122"/>
                  </a:cubicBezTo>
                  <a:cubicBezTo>
                    <a:pt x="86" y="122"/>
                    <a:pt x="95" y="118"/>
                    <a:pt x="102" y="110"/>
                  </a:cubicBezTo>
                  <a:cubicBezTo>
                    <a:pt x="108" y="102"/>
                    <a:pt x="112" y="90"/>
                    <a:pt x="112" y="7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58"/>
            <p:cNvSpPr>
              <a:spLocks/>
            </p:cNvSpPr>
            <p:nvPr userDrawn="1"/>
          </p:nvSpPr>
          <p:spPr bwMode="auto">
            <a:xfrm>
              <a:off x="4135438" y="2617788"/>
              <a:ext cx="203200" cy="233363"/>
            </a:xfrm>
            <a:custGeom>
              <a:avLst/>
              <a:gdLst>
                <a:gd name="T0" fmla="*/ 93 w 125"/>
                <a:gd name="T1" fmla="*/ 140 h 144"/>
                <a:gd name="T2" fmla="*/ 93 w 125"/>
                <a:gd name="T3" fmla="*/ 119 h 144"/>
                <a:gd name="T4" fmla="*/ 93 w 125"/>
                <a:gd name="T5" fmla="*/ 119 h 144"/>
                <a:gd name="T6" fmla="*/ 75 w 125"/>
                <a:gd name="T7" fmla="*/ 137 h 144"/>
                <a:gd name="T8" fmla="*/ 50 w 125"/>
                <a:gd name="T9" fmla="*/ 144 h 144"/>
                <a:gd name="T10" fmla="*/ 13 w 125"/>
                <a:gd name="T11" fmla="*/ 129 h 144"/>
                <a:gd name="T12" fmla="*/ 0 w 125"/>
                <a:gd name="T13" fmla="*/ 85 h 144"/>
                <a:gd name="T14" fmla="*/ 0 w 125"/>
                <a:gd name="T15" fmla="*/ 0 h 144"/>
                <a:gd name="T16" fmla="*/ 32 w 125"/>
                <a:gd name="T17" fmla="*/ 0 h 144"/>
                <a:gd name="T18" fmla="*/ 32 w 125"/>
                <a:gd name="T19" fmla="*/ 81 h 144"/>
                <a:gd name="T20" fmla="*/ 61 w 125"/>
                <a:gd name="T21" fmla="*/ 118 h 144"/>
                <a:gd name="T22" fmla="*/ 85 w 125"/>
                <a:gd name="T23" fmla="*/ 108 h 144"/>
                <a:gd name="T24" fmla="*/ 93 w 125"/>
                <a:gd name="T25" fmla="*/ 81 h 144"/>
                <a:gd name="T26" fmla="*/ 93 w 125"/>
                <a:gd name="T27" fmla="*/ 0 h 144"/>
                <a:gd name="T28" fmla="*/ 125 w 125"/>
                <a:gd name="T29" fmla="*/ 0 h 144"/>
                <a:gd name="T30" fmla="*/ 125 w 125"/>
                <a:gd name="T31" fmla="*/ 140 h 144"/>
                <a:gd name="T32" fmla="*/ 93 w 125"/>
                <a:gd name="T33" fmla="*/ 1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0"/>
                  </a:moveTo>
                  <a:cubicBezTo>
                    <a:pt x="93" y="119"/>
                    <a:pt x="93" y="119"/>
                    <a:pt x="93" y="119"/>
                  </a:cubicBezTo>
                  <a:cubicBezTo>
                    <a:pt x="93" y="119"/>
                    <a:pt x="93" y="119"/>
                    <a:pt x="93" y="119"/>
                  </a:cubicBezTo>
                  <a:cubicBezTo>
                    <a:pt x="88" y="127"/>
                    <a:pt x="83" y="133"/>
                    <a:pt x="75" y="137"/>
                  </a:cubicBezTo>
                  <a:cubicBezTo>
                    <a:pt x="68" y="142"/>
                    <a:pt x="60" y="144"/>
                    <a:pt x="50" y="144"/>
                  </a:cubicBezTo>
                  <a:cubicBezTo>
                    <a:pt x="34" y="144"/>
                    <a:pt x="21" y="139"/>
                    <a:pt x="13" y="129"/>
                  </a:cubicBezTo>
                  <a:cubicBezTo>
                    <a:pt x="4" y="119"/>
                    <a:pt x="0" y="105"/>
                    <a:pt x="0" y="85"/>
                  </a:cubicBezTo>
                  <a:cubicBezTo>
                    <a:pt x="0" y="0"/>
                    <a:pt x="0" y="0"/>
                    <a:pt x="0" y="0"/>
                  </a:cubicBezTo>
                  <a:cubicBezTo>
                    <a:pt x="32" y="0"/>
                    <a:pt x="32" y="0"/>
                    <a:pt x="32" y="0"/>
                  </a:cubicBezTo>
                  <a:cubicBezTo>
                    <a:pt x="32" y="81"/>
                    <a:pt x="32" y="81"/>
                    <a:pt x="32" y="81"/>
                  </a:cubicBezTo>
                  <a:cubicBezTo>
                    <a:pt x="32" y="106"/>
                    <a:pt x="42" y="118"/>
                    <a:pt x="61" y="118"/>
                  </a:cubicBezTo>
                  <a:cubicBezTo>
                    <a:pt x="71" y="118"/>
                    <a:pt x="79" y="115"/>
                    <a:pt x="85" y="108"/>
                  </a:cubicBezTo>
                  <a:cubicBezTo>
                    <a:pt x="90" y="101"/>
                    <a:pt x="93" y="92"/>
                    <a:pt x="93" y="81"/>
                  </a:cubicBezTo>
                  <a:cubicBezTo>
                    <a:pt x="93" y="0"/>
                    <a:pt x="93" y="0"/>
                    <a:pt x="93" y="0"/>
                  </a:cubicBezTo>
                  <a:cubicBezTo>
                    <a:pt x="125" y="0"/>
                    <a:pt x="125" y="0"/>
                    <a:pt x="125" y="0"/>
                  </a:cubicBezTo>
                  <a:cubicBezTo>
                    <a:pt x="125" y="140"/>
                    <a:pt x="125" y="140"/>
                    <a:pt x="125" y="140"/>
                  </a:cubicBezTo>
                  <a:lnTo>
                    <a:pt x="93" y="14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9"/>
            <p:cNvSpPr>
              <a:spLocks/>
            </p:cNvSpPr>
            <p:nvPr userDrawn="1"/>
          </p:nvSpPr>
          <p:spPr bwMode="auto">
            <a:xfrm>
              <a:off x="4392613" y="2611438"/>
              <a:ext cx="150813" cy="239713"/>
            </a:xfrm>
            <a:custGeom>
              <a:avLst/>
              <a:gdLst>
                <a:gd name="T0" fmla="*/ 93 w 93"/>
                <a:gd name="T1" fmla="*/ 104 h 148"/>
                <a:gd name="T2" fmla="*/ 78 w 93"/>
                <a:gd name="T3" fmla="*/ 136 h 148"/>
                <a:gd name="T4" fmla="*/ 37 w 93"/>
                <a:gd name="T5" fmla="*/ 148 h 148"/>
                <a:gd name="T6" fmla="*/ 18 w 93"/>
                <a:gd name="T7" fmla="*/ 146 h 148"/>
                <a:gd name="T8" fmla="*/ 0 w 93"/>
                <a:gd name="T9" fmla="*/ 140 h 148"/>
                <a:gd name="T10" fmla="*/ 0 w 93"/>
                <a:gd name="T11" fmla="*/ 110 h 148"/>
                <a:gd name="T12" fmla="*/ 19 w 93"/>
                <a:gd name="T13" fmla="*/ 120 h 148"/>
                <a:gd name="T14" fmla="*/ 38 w 93"/>
                <a:gd name="T15" fmla="*/ 123 h 148"/>
                <a:gd name="T16" fmla="*/ 61 w 93"/>
                <a:gd name="T17" fmla="*/ 108 h 148"/>
                <a:gd name="T18" fmla="*/ 59 w 93"/>
                <a:gd name="T19" fmla="*/ 99 h 148"/>
                <a:gd name="T20" fmla="*/ 51 w 93"/>
                <a:gd name="T21" fmla="*/ 93 h 148"/>
                <a:gd name="T22" fmla="*/ 34 w 93"/>
                <a:gd name="T23" fmla="*/ 85 h 148"/>
                <a:gd name="T24" fmla="*/ 13 w 93"/>
                <a:gd name="T25" fmla="*/ 73 h 148"/>
                <a:gd name="T26" fmla="*/ 3 w 93"/>
                <a:gd name="T27" fmla="*/ 61 h 148"/>
                <a:gd name="T28" fmla="*/ 0 w 93"/>
                <a:gd name="T29" fmla="*/ 43 h 148"/>
                <a:gd name="T30" fmla="*/ 15 w 93"/>
                <a:gd name="T31" fmla="*/ 12 h 148"/>
                <a:gd name="T32" fmla="*/ 54 w 93"/>
                <a:gd name="T33" fmla="*/ 0 h 148"/>
                <a:gd name="T34" fmla="*/ 70 w 93"/>
                <a:gd name="T35" fmla="*/ 2 h 148"/>
                <a:gd name="T36" fmla="*/ 85 w 93"/>
                <a:gd name="T37" fmla="*/ 6 h 148"/>
                <a:gd name="T38" fmla="*/ 85 w 93"/>
                <a:gd name="T39" fmla="*/ 35 h 148"/>
                <a:gd name="T40" fmla="*/ 70 w 93"/>
                <a:gd name="T41" fmla="*/ 28 h 148"/>
                <a:gd name="T42" fmla="*/ 53 w 93"/>
                <a:gd name="T43" fmla="*/ 25 h 148"/>
                <a:gd name="T44" fmla="*/ 38 w 93"/>
                <a:gd name="T45" fmla="*/ 30 h 148"/>
                <a:gd name="T46" fmla="*/ 32 w 93"/>
                <a:gd name="T47" fmla="*/ 40 h 148"/>
                <a:gd name="T48" fmla="*/ 37 w 93"/>
                <a:gd name="T49" fmla="*/ 52 h 148"/>
                <a:gd name="T50" fmla="*/ 57 w 93"/>
                <a:gd name="T51" fmla="*/ 63 h 148"/>
                <a:gd name="T52" fmla="*/ 85 w 93"/>
                <a:gd name="T53" fmla="*/ 80 h 148"/>
                <a:gd name="T54" fmla="*/ 93 w 93"/>
                <a:gd name="T55" fmla="*/ 10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3" h="148">
                  <a:moveTo>
                    <a:pt x="93" y="104"/>
                  </a:moveTo>
                  <a:cubicBezTo>
                    <a:pt x="93" y="117"/>
                    <a:pt x="88" y="128"/>
                    <a:pt x="78" y="136"/>
                  </a:cubicBezTo>
                  <a:cubicBezTo>
                    <a:pt x="68" y="144"/>
                    <a:pt x="54" y="148"/>
                    <a:pt x="37" y="148"/>
                  </a:cubicBezTo>
                  <a:cubicBezTo>
                    <a:pt x="31" y="148"/>
                    <a:pt x="25" y="147"/>
                    <a:pt x="18" y="146"/>
                  </a:cubicBezTo>
                  <a:cubicBezTo>
                    <a:pt x="11" y="144"/>
                    <a:pt x="5" y="142"/>
                    <a:pt x="0" y="140"/>
                  </a:cubicBezTo>
                  <a:cubicBezTo>
                    <a:pt x="0" y="110"/>
                    <a:pt x="0" y="110"/>
                    <a:pt x="0" y="110"/>
                  </a:cubicBezTo>
                  <a:cubicBezTo>
                    <a:pt x="6" y="114"/>
                    <a:pt x="12" y="117"/>
                    <a:pt x="19" y="120"/>
                  </a:cubicBezTo>
                  <a:cubicBezTo>
                    <a:pt x="26" y="122"/>
                    <a:pt x="33" y="123"/>
                    <a:pt x="38" y="123"/>
                  </a:cubicBezTo>
                  <a:cubicBezTo>
                    <a:pt x="53" y="123"/>
                    <a:pt x="61" y="118"/>
                    <a:pt x="61" y="108"/>
                  </a:cubicBezTo>
                  <a:cubicBezTo>
                    <a:pt x="61" y="104"/>
                    <a:pt x="60" y="102"/>
                    <a:pt x="59" y="99"/>
                  </a:cubicBezTo>
                  <a:cubicBezTo>
                    <a:pt x="57" y="97"/>
                    <a:pt x="55" y="95"/>
                    <a:pt x="51" y="93"/>
                  </a:cubicBezTo>
                  <a:cubicBezTo>
                    <a:pt x="47" y="91"/>
                    <a:pt x="41" y="88"/>
                    <a:pt x="34" y="85"/>
                  </a:cubicBezTo>
                  <a:cubicBezTo>
                    <a:pt x="24" y="81"/>
                    <a:pt x="18" y="77"/>
                    <a:pt x="13" y="73"/>
                  </a:cubicBezTo>
                  <a:cubicBezTo>
                    <a:pt x="9" y="70"/>
                    <a:pt x="5" y="65"/>
                    <a:pt x="3" y="61"/>
                  </a:cubicBezTo>
                  <a:cubicBezTo>
                    <a:pt x="1" y="56"/>
                    <a:pt x="0" y="50"/>
                    <a:pt x="0" y="43"/>
                  </a:cubicBezTo>
                  <a:cubicBezTo>
                    <a:pt x="0" y="31"/>
                    <a:pt x="5" y="20"/>
                    <a:pt x="15" y="12"/>
                  </a:cubicBezTo>
                  <a:cubicBezTo>
                    <a:pt x="25" y="4"/>
                    <a:pt x="38" y="0"/>
                    <a:pt x="54" y="0"/>
                  </a:cubicBezTo>
                  <a:cubicBezTo>
                    <a:pt x="59" y="0"/>
                    <a:pt x="64" y="1"/>
                    <a:pt x="70" y="2"/>
                  </a:cubicBezTo>
                  <a:cubicBezTo>
                    <a:pt x="77" y="3"/>
                    <a:pt x="82" y="5"/>
                    <a:pt x="85" y="6"/>
                  </a:cubicBezTo>
                  <a:cubicBezTo>
                    <a:pt x="85" y="35"/>
                    <a:pt x="85" y="35"/>
                    <a:pt x="85" y="35"/>
                  </a:cubicBezTo>
                  <a:cubicBezTo>
                    <a:pt x="81" y="32"/>
                    <a:pt x="76" y="30"/>
                    <a:pt x="70" y="28"/>
                  </a:cubicBezTo>
                  <a:cubicBezTo>
                    <a:pt x="64" y="26"/>
                    <a:pt x="58" y="25"/>
                    <a:pt x="53" y="25"/>
                  </a:cubicBezTo>
                  <a:cubicBezTo>
                    <a:pt x="46" y="25"/>
                    <a:pt x="41" y="27"/>
                    <a:pt x="38" y="30"/>
                  </a:cubicBezTo>
                  <a:cubicBezTo>
                    <a:pt x="34" y="32"/>
                    <a:pt x="32" y="36"/>
                    <a:pt x="32" y="40"/>
                  </a:cubicBezTo>
                  <a:cubicBezTo>
                    <a:pt x="32" y="45"/>
                    <a:pt x="34" y="49"/>
                    <a:pt x="37" y="52"/>
                  </a:cubicBezTo>
                  <a:cubicBezTo>
                    <a:pt x="39" y="55"/>
                    <a:pt x="46" y="58"/>
                    <a:pt x="57" y="63"/>
                  </a:cubicBezTo>
                  <a:cubicBezTo>
                    <a:pt x="70" y="68"/>
                    <a:pt x="79" y="74"/>
                    <a:pt x="85" y="80"/>
                  </a:cubicBezTo>
                  <a:cubicBezTo>
                    <a:pt x="90" y="87"/>
                    <a:pt x="93" y="95"/>
                    <a:pt x="93" y="10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60"/>
            <p:cNvSpPr>
              <a:spLocks noEditPoints="1"/>
            </p:cNvSpPr>
            <p:nvPr userDrawn="1"/>
          </p:nvSpPr>
          <p:spPr bwMode="auto">
            <a:xfrm>
              <a:off x="4576763" y="2611438"/>
              <a:ext cx="207963" cy="239713"/>
            </a:xfrm>
            <a:custGeom>
              <a:avLst/>
              <a:gdLst>
                <a:gd name="T0" fmla="*/ 33 w 129"/>
                <a:gd name="T1" fmla="*/ 83 h 148"/>
                <a:gd name="T2" fmla="*/ 44 w 129"/>
                <a:gd name="T3" fmla="*/ 113 h 148"/>
                <a:gd name="T4" fmla="*/ 75 w 129"/>
                <a:gd name="T5" fmla="*/ 123 h 148"/>
                <a:gd name="T6" fmla="*/ 98 w 129"/>
                <a:gd name="T7" fmla="*/ 119 h 148"/>
                <a:gd name="T8" fmla="*/ 117 w 129"/>
                <a:gd name="T9" fmla="*/ 109 h 148"/>
                <a:gd name="T10" fmla="*/ 117 w 129"/>
                <a:gd name="T11" fmla="*/ 136 h 148"/>
                <a:gd name="T12" fmla="*/ 96 w 129"/>
                <a:gd name="T13" fmla="*/ 145 h 148"/>
                <a:gd name="T14" fmla="*/ 67 w 129"/>
                <a:gd name="T15" fmla="*/ 148 h 148"/>
                <a:gd name="T16" fmla="*/ 18 w 129"/>
                <a:gd name="T17" fmla="*/ 129 h 148"/>
                <a:gd name="T18" fmla="*/ 0 w 129"/>
                <a:gd name="T19" fmla="*/ 76 h 148"/>
                <a:gd name="T20" fmla="*/ 9 w 129"/>
                <a:gd name="T21" fmla="*/ 36 h 148"/>
                <a:gd name="T22" fmla="*/ 33 w 129"/>
                <a:gd name="T23" fmla="*/ 10 h 148"/>
                <a:gd name="T24" fmla="*/ 67 w 129"/>
                <a:gd name="T25" fmla="*/ 0 h 148"/>
                <a:gd name="T26" fmla="*/ 112 w 129"/>
                <a:gd name="T27" fmla="*/ 18 h 148"/>
                <a:gd name="T28" fmla="*/ 129 w 129"/>
                <a:gd name="T29" fmla="*/ 68 h 148"/>
                <a:gd name="T30" fmla="*/ 129 w 129"/>
                <a:gd name="T31" fmla="*/ 83 h 148"/>
                <a:gd name="T32" fmla="*/ 33 w 129"/>
                <a:gd name="T33" fmla="*/ 83 h 148"/>
                <a:gd name="T34" fmla="*/ 97 w 129"/>
                <a:gd name="T35" fmla="*/ 60 h 148"/>
                <a:gd name="T36" fmla="*/ 89 w 129"/>
                <a:gd name="T37" fmla="*/ 34 h 148"/>
                <a:gd name="T38" fmla="*/ 67 w 129"/>
                <a:gd name="T39" fmla="*/ 25 h 148"/>
                <a:gd name="T40" fmla="*/ 45 w 129"/>
                <a:gd name="T41" fmla="*/ 35 h 148"/>
                <a:gd name="T42" fmla="*/ 33 w 129"/>
                <a:gd name="T43" fmla="*/ 60 h 148"/>
                <a:gd name="T44" fmla="*/ 97 w 129"/>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48">
                  <a:moveTo>
                    <a:pt x="33" y="83"/>
                  </a:moveTo>
                  <a:cubicBezTo>
                    <a:pt x="33" y="96"/>
                    <a:pt x="37" y="106"/>
                    <a:pt x="44" y="113"/>
                  </a:cubicBezTo>
                  <a:cubicBezTo>
                    <a:pt x="52" y="119"/>
                    <a:pt x="62" y="123"/>
                    <a:pt x="75" y="123"/>
                  </a:cubicBezTo>
                  <a:cubicBezTo>
                    <a:pt x="83" y="123"/>
                    <a:pt x="91" y="122"/>
                    <a:pt x="98" y="119"/>
                  </a:cubicBezTo>
                  <a:cubicBezTo>
                    <a:pt x="105" y="116"/>
                    <a:pt x="112" y="113"/>
                    <a:pt x="117" y="109"/>
                  </a:cubicBezTo>
                  <a:cubicBezTo>
                    <a:pt x="117" y="136"/>
                    <a:pt x="117" y="136"/>
                    <a:pt x="117" y="136"/>
                  </a:cubicBezTo>
                  <a:cubicBezTo>
                    <a:pt x="112" y="140"/>
                    <a:pt x="105" y="142"/>
                    <a:pt x="96" y="145"/>
                  </a:cubicBezTo>
                  <a:cubicBezTo>
                    <a:pt x="87" y="147"/>
                    <a:pt x="77" y="148"/>
                    <a:pt x="67" y="148"/>
                  </a:cubicBezTo>
                  <a:cubicBezTo>
                    <a:pt x="46" y="148"/>
                    <a:pt x="30" y="142"/>
                    <a:pt x="18" y="129"/>
                  </a:cubicBezTo>
                  <a:cubicBezTo>
                    <a:pt x="6" y="116"/>
                    <a:pt x="0" y="98"/>
                    <a:pt x="0" y="76"/>
                  </a:cubicBezTo>
                  <a:cubicBezTo>
                    <a:pt x="0" y="61"/>
                    <a:pt x="3" y="47"/>
                    <a:pt x="9" y="36"/>
                  </a:cubicBezTo>
                  <a:cubicBezTo>
                    <a:pt x="15" y="25"/>
                    <a:pt x="23" y="16"/>
                    <a:pt x="33" y="10"/>
                  </a:cubicBezTo>
                  <a:cubicBezTo>
                    <a:pt x="43" y="4"/>
                    <a:pt x="55" y="0"/>
                    <a:pt x="67" y="0"/>
                  </a:cubicBezTo>
                  <a:cubicBezTo>
                    <a:pt x="87" y="0"/>
                    <a:pt x="102" y="6"/>
                    <a:pt x="112" y="18"/>
                  </a:cubicBezTo>
                  <a:cubicBezTo>
                    <a:pt x="123" y="30"/>
                    <a:pt x="129" y="47"/>
                    <a:pt x="129" y="68"/>
                  </a:cubicBezTo>
                  <a:cubicBezTo>
                    <a:pt x="129" y="83"/>
                    <a:pt x="129" y="83"/>
                    <a:pt x="129" y="83"/>
                  </a:cubicBezTo>
                  <a:lnTo>
                    <a:pt x="33" y="83"/>
                  </a:lnTo>
                  <a:close/>
                  <a:moveTo>
                    <a:pt x="97" y="60"/>
                  </a:moveTo>
                  <a:cubicBezTo>
                    <a:pt x="97" y="48"/>
                    <a:pt x="94" y="40"/>
                    <a:pt x="89" y="34"/>
                  </a:cubicBezTo>
                  <a:cubicBezTo>
                    <a:pt x="84" y="28"/>
                    <a:pt x="77" y="25"/>
                    <a:pt x="67" y="25"/>
                  </a:cubicBezTo>
                  <a:cubicBezTo>
                    <a:pt x="59" y="25"/>
                    <a:pt x="51" y="28"/>
                    <a:pt x="45" y="35"/>
                  </a:cubicBezTo>
                  <a:cubicBezTo>
                    <a:pt x="38" y="41"/>
                    <a:pt x="34" y="49"/>
                    <a:pt x="33" y="60"/>
                  </a:cubicBezTo>
                  <a:lnTo>
                    <a:pt x="97"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9" name="Group 158"/>
          <p:cNvGrpSpPr/>
          <p:nvPr userDrawn="1"/>
        </p:nvGrpSpPr>
        <p:grpSpPr>
          <a:xfrm>
            <a:off x="4631530" y="906463"/>
            <a:ext cx="4872038" cy="4795838"/>
            <a:chOff x="3657600" y="-6505575"/>
            <a:chExt cx="4872038" cy="4795838"/>
          </a:xfrm>
        </p:grpSpPr>
        <p:sp>
          <p:nvSpPr>
            <p:cNvPr id="90"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9525">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1" name="Group 80"/>
          <p:cNvGrpSpPr/>
          <p:nvPr userDrawn="1"/>
        </p:nvGrpSpPr>
        <p:grpSpPr>
          <a:xfrm>
            <a:off x="8232775" y="6223000"/>
            <a:ext cx="454025" cy="703262"/>
            <a:chOff x="7259638" y="4756151"/>
            <a:chExt cx="454025" cy="703262"/>
          </a:xfrm>
        </p:grpSpPr>
        <p:sp>
          <p:nvSpPr>
            <p:cNvPr id="1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147918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159"/>
                                        </p:tgtEl>
                                        <p:attrNameLst>
                                          <p:attrName>style.visibility</p:attrName>
                                        </p:attrNameLst>
                                      </p:cBhvr>
                                      <p:to>
                                        <p:strVal val="visible"/>
                                      </p:to>
                                    </p:set>
                                    <p:animEffect transition="in" filter="fade">
                                      <p:cBhvr>
                                        <p:cTn id="7" dur="500"/>
                                        <p:tgtEl>
                                          <p:spTgt spid="159"/>
                                        </p:tgtEl>
                                      </p:cBhvr>
                                    </p:animEffect>
                                    <p:anim calcmode="lin" valueType="num">
                                      <p:cBhvr>
                                        <p:cTn id="8" dur="500" fill="hold"/>
                                        <p:tgtEl>
                                          <p:spTgt spid="159"/>
                                        </p:tgtEl>
                                        <p:attrNameLst>
                                          <p:attrName>ppt_x</p:attrName>
                                        </p:attrNameLst>
                                      </p:cBhvr>
                                      <p:tavLst>
                                        <p:tav tm="0">
                                          <p:val>
                                            <p:strVal val="#ppt_x"/>
                                          </p:val>
                                        </p:tav>
                                        <p:tav tm="100000">
                                          <p:val>
                                            <p:strVal val="#ppt_x"/>
                                          </p:val>
                                        </p:tav>
                                      </p:tavLst>
                                    </p:anim>
                                    <p:anim calcmode="lin" valueType="num">
                                      <p:cBhvr>
                                        <p:cTn id="9" dur="500" fill="hold"/>
                                        <p:tgtEl>
                                          <p:spTgt spid="159"/>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1000"/>
                                  </p:stCondLst>
                                  <p:childTnLst>
                                    <p:set>
                                      <p:cBhvr>
                                        <p:cTn id="11" dur="1" fill="hold">
                                          <p:stCondLst>
                                            <p:cond delay="0"/>
                                          </p:stCondLst>
                                        </p:cTn>
                                        <p:tgtEl>
                                          <p:spTgt spid="77"/>
                                        </p:tgtEl>
                                        <p:attrNameLst>
                                          <p:attrName>style.visibility</p:attrName>
                                        </p:attrNameLst>
                                      </p:cBhvr>
                                      <p:to>
                                        <p:strVal val="visible"/>
                                      </p:to>
                                    </p:set>
                                    <p:animEffect transition="in" filter="fade">
                                      <p:cBhvr>
                                        <p:cTn id="12" dur="250"/>
                                        <p:tgtEl>
                                          <p:spTgt spid="77"/>
                                        </p:tgtEl>
                                      </p:cBhvr>
                                    </p:animEffect>
                                  </p:childTnLst>
                                </p:cTn>
                              </p:par>
                              <p:par>
                                <p:cTn id="13" presetID="10" presetClass="entr" presetSubtype="0" fill="hold" nodeType="withEffect">
                                  <p:stCondLst>
                                    <p:cond delay="1250"/>
                                  </p:stCondLst>
                                  <p:childTnLst>
                                    <p:set>
                                      <p:cBhvr>
                                        <p:cTn id="14" dur="1" fill="hold">
                                          <p:stCondLst>
                                            <p:cond delay="0"/>
                                          </p:stCondLst>
                                        </p:cTn>
                                        <p:tgtEl>
                                          <p:spTgt spid="78"/>
                                        </p:tgtEl>
                                        <p:attrNameLst>
                                          <p:attrName>style.visibility</p:attrName>
                                        </p:attrNameLst>
                                      </p:cBhvr>
                                      <p:to>
                                        <p:strVal val="visible"/>
                                      </p:to>
                                    </p:set>
                                    <p:animEffect transition="in" filter="fade">
                                      <p:cBhvr>
                                        <p:cTn id="15" dur="250"/>
                                        <p:tgtEl>
                                          <p:spTgt spid="78"/>
                                        </p:tgtEl>
                                      </p:cBhvr>
                                    </p:animEffect>
                                  </p:childTnLst>
                                </p:cTn>
                              </p:par>
                              <p:par>
                                <p:cTn id="16" presetID="42" presetClass="path" presetSubtype="0" accel="50000" decel="50000" fill="hold" nodeType="withEffect">
                                  <p:stCondLst>
                                    <p:cond delay="750"/>
                                  </p:stCondLst>
                                  <p:childTnLst>
                                    <p:animMotion origin="layout" path="M -4.5928E-6 -1.32547E-6 L 0.06932 0.00023 " pathEditMode="relative" rAng="0" ptsTypes="AA">
                                      <p:cBhvr>
                                        <p:cTn id="17" dur="1500" fill="hold"/>
                                        <p:tgtEl>
                                          <p:spTgt spid="77"/>
                                        </p:tgtEl>
                                        <p:attrNameLst>
                                          <p:attrName>ppt_x</p:attrName>
                                          <p:attrName>ppt_y</p:attrName>
                                        </p:attrNameLst>
                                      </p:cBhvr>
                                      <p:rCtr x="3459" y="0"/>
                                    </p:animMotion>
                                  </p:childTnLst>
                                </p:cTn>
                              </p:par>
                              <p:par>
                                <p:cTn id="18" presetID="42" presetClass="path" presetSubtype="0" accel="50000" decel="50000" fill="hold" nodeType="withEffect">
                                  <p:stCondLst>
                                    <p:cond delay="1000"/>
                                  </p:stCondLst>
                                  <p:childTnLst>
                                    <p:animMotion origin="layout" path="M 2.09599E-6 -8.17068E-7 L 0.06931 0.00023 " pathEditMode="relative" rAng="0" ptsTypes="AA">
                                      <p:cBhvr>
                                        <p:cTn id="19" dur="1250" fill="hold"/>
                                        <p:tgtEl>
                                          <p:spTgt spid="78"/>
                                        </p:tgtEl>
                                        <p:attrNameLst>
                                          <p:attrName>ppt_x</p:attrName>
                                          <p:attrName>ppt_y</p:attrName>
                                        </p:attrNameLst>
                                      </p:cBhvr>
                                      <p:rCtr x="3459" y="0"/>
                                    </p:animMotion>
                                  </p:childTnLst>
                                </p:cTn>
                              </p:par>
                              <p:par>
                                <p:cTn id="20" presetID="10" presetClass="entr" presetSubtype="0" fill="hold" grpId="0" nodeType="withEffect">
                                  <p:stCondLst>
                                    <p:cond delay="10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250"/>
                                        <p:tgtEl>
                                          <p:spTgt spid="10"/>
                                        </p:tgtEl>
                                      </p:cBhvr>
                                    </p:animEffect>
                                  </p:childTnLst>
                                </p:cTn>
                              </p:par>
                              <p:par>
                                <p:cTn id="23" presetID="42" presetClass="path" presetSubtype="0" accel="50000" decel="50000" fill="hold" grpId="1" nodeType="withEffect">
                                  <p:stCondLst>
                                    <p:cond delay="750"/>
                                  </p:stCondLst>
                                  <p:childTnLst>
                                    <p:animMotion origin="layout" path="M -3.2193E-6 -4.82524E-6 L -0.10326 -4.82524E-6 " pathEditMode="relative" rAng="0" ptsTypes="AA">
                                      <p:cBhvr>
                                        <p:cTn id="24" dur="1250" fill="hold"/>
                                        <p:tgtEl>
                                          <p:spTgt spid="10"/>
                                        </p:tgtEl>
                                        <p:attrNameLst>
                                          <p:attrName>ppt_x</p:attrName>
                                          <p:attrName>ppt_y</p:attrName>
                                        </p:attrNameLst>
                                      </p:cBhvr>
                                      <p:rCtr x="-5170" y="0"/>
                                    </p:animMotion>
                                  </p:childTnLst>
                                </p:cTn>
                              </p:par>
                              <p:par>
                                <p:cTn id="25" presetID="10" presetClass="entr" presetSubtype="0" fill="hold" nodeType="withEffect">
                                  <p:stCondLst>
                                    <p:cond delay="1000"/>
                                  </p:stCondLst>
                                  <p:childTnLst>
                                    <p:set>
                                      <p:cBhvr>
                                        <p:cTn id="26" dur="1" fill="hold">
                                          <p:stCondLst>
                                            <p:cond delay="0"/>
                                          </p:stCondLst>
                                        </p:cTn>
                                        <p:tgtEl>
                                          <p:spTgt spid="80"/>
                                        </p:tgtEl>
                                        <p:attrNameLst>
                                          <p:attrName>style.visibility</p:attrName>
                                        </p:attrNameLst>
                                      </p:cBhvr>
                                      <p:to>
                                        <p:strVal val="visible"/>
                                      </p:to>
                                    </p:set>
                                    <p:animEffect transition="in" filter="fade">
                                      <p:cBhvr>
                                        <p:cTn id="27" dur="100"/>
                                        <p:tgtEl>
                                          <p:spTgt spid="80"/>
                                        </p:tgtEl>
                                      </p:cBhvr>
                                    </p:animEffect>
                                  </p:childTnLst>
                                </p:cTn>
                              </p:par>
                              <p:par>
                                <p:cTn id="28" presetID="42" presetClass="path" presetSubtype="0" accel="50000" decel="50000" fill="hold" nodeType="withEffect">
                                  <p:stCondLst>
                                    <p:cond delay="750"/>
                                  </p:stCondLst>
                                  <p:childTnLst>
                                    <p:animMotion origin="layout" path="M 1.99132E-7 -9.30549E-7 L -0.00064 -0.20608 " pathEditMode="relative" rAng="0" ptsTypes="AA">
                                      <p:cBhvr>
                                        <p:cTn id="29" dur="750" fill="hold"/>
                                        <p:tgtEl>
                                          <p:spTgt spid="80"/>
                                        </p:tgtEl>
                                        <p:attrNameLst>
                                          <p:attrName>ppt_x</p:attrName>
                                          <p:attrName>ppt_y</p:attrName>
                                        </p:attrNameLst>
                                      </p:cBhvr>
                                      <p:rCtr x="-38" y="-10304"/>
                                    </p:animMotion>
                                  </p:childTnLst>
                                </p:cTn>
                              </p:par>
                              <p:par>
                                <p:cTn id="30" presetID="10" presetClass="entr" presetSubtype="0" fill="hold" nodeType="withEffect">
                                  <p:stCondLst>
                                    <p:cond delay="1250"/>
                                  </p:stCondLst>
                                  <p:childTnLst>
                                    <p:set>
                                      <p:cBhvr>
                                        <p:cTn id="31" dur="1" fill="hold">
                                          <p:stCondLst>
                                            <p:cond delay="0"/>
                                          </p:stCondLst>
                                        </p:cTn>
                                        <p:tgtEl>
                                          <p:spTgt spid="81"/>
                                        </p:tgtEl>
                                        <p:attrNameLst>
                                          <p:attrName>style.visibility</p:attrName>
                                        </p:attrNameLst>
                                      </p:cBhvr>
                                      <p:to>
                                        <p:strVal val="visible"/>
                                      </p:to>
                                    </p:set>
                                    <p:animEffect transition="in" filter="fade">
                                      <p:cBhvr>
                                        <p:cTn id="32" dur="100"/>
                                        <p:tgtEl>
                                          <p:spTgt spid="81"/>
                                        </p:tgtEl>
                                      </p:cBhvr>
                                    </p:animEffect>
                                  </p:childTnLst>
                                </p:cTn>
                              </p:par>
                              <p:par>
                                <p:cTn id="33" presetID="42" presetClass="path" presetSubtype="0" accel="50000" decel="50000" fill="hold" nodeType="withEffect">
                                  <p:stCondLst>
                                    <p:cond delay="1000"/>
                                  </p:stCondLst>
                                  <p:childTnLst>
                                    <p:animMotion origin="layout" path="M 2.04238E-8 -4.74353E-6 L -0.00064 -0.20608 " pathEditMode="relative" rAng="0" ptsTypes="AA">
                                      <p:cBhvr>
                                        <p:cTn id="34" dur="750" fill="hold"/>
                                        <p:tgtEl>
                                          <p:spTgt spid="81"/>
                                        </p:tgtEl>
                                        <p:attrNameLst>
                                          <p:attrName>ppt_x</p:attrName>
                                          <p:attrName>ppt_y</p:attrName>
                                        </p:attrNameLst>
                                      </p:cBhvr>
                                      <p:rCtr x="-38" y="-10304"/>
                                    </p:animMotion>
                                  </p:childTnLst>
                                </p:cTn>
                              </p:par>
                              <p:par>
                                <p:cTn id="35" presetID="10" presetClass="entr" presetSubtype="0" fill="hold" nodeType="withEffect">
                                  <p:stCondLst>
                                    <p:cond delay="1500"/>
                                  </p:stCondLst>
                                  <p:childTnLst>
                                    <p:set>
                                      <p:cBhvr>
                                        <p:cTn id="36" dur="1" fill="hold">
                                          <p:stCondLst>
                                            <p:cond delay="0"/>
                                          </p:stCondLst>
                                        </p:cTn>
                                        <p:tgtEl>
                                          <p:spTgt spid="82"/>
                                        </p:tgtEl>
                                        <p:attrNameLst>
                                          <p:attrName>style.visibility</p:attrName>
                                        </p:attrNameLst>
                                      </p:cBhvr>
                                      <p:to>
                                        <p:strVal val="visible"/>
                                      </p:to>
                                    </p:set>
                                    <p:animEffect transition="in" filter="fade">
                                      <p:cBhvr>
                                        <p:cTn id="37" dur="50"/>
                                        <p:tgtEl>
                                          <p:spTgt spid="82"/>
                                        </p:tgtEl>
                                      </p:cBhvr>
                                    </p:animEffect>
                                  </p:childTnLst>
                                </p:cTn>
                              </p:par>
                              <p:par>
                                <p:cTn id="38" presetID="42" presetClass="path" presetSubtype="0" accel="50000" decel="50000" fill="hold" nodeType="withEffect">
                                  <p:stCondLst>
                                    <p:cond delay="1250"/>
                                  </p:stCondLst>
                                  <p:childTnLst>
                                    <p:animMotion origin="layout" path="M -7.1228E-7 -4.95234E-6 L 0.00498 -0.21402 " pathEditMode="relative" rAng="0" ptsTypes="AA">
                                      <p:cBhvr>
                                        <p:cTn id="39" dur="750" fill="hold"/>
                                        <p:tgtEl>
                                          <p:spTgt spid="82"/>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guide id="5" orient="horz" pos="571">
          <p15:clr>
            <a:srgbClr val="FBAE40"/>
          </p15:clr>
        </p15:guide>
        <p15:guide id="6" pos="415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bg>
      <p:bgPr>
        <a:solidFill>
          <a:srgbClr val="0086AC"/>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5943535"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5943536"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grpSp>
        <p:nvGrpSpPr>
          <p:cNvPr id="58" name="Group 57"/>
          <p:cNvGrpSpPr/>
          <p:nvPr userDrawn="1"/>
        </p:nvGrpSpPr>
        <p:grpSpPr>
          <a:xfrm>
            <a:off x="9163050" y="4660900"/>
            <a:ext cx="511175" cy="787400"/>
            <a:chOff x="8189913" y="3194051"/>
            <a:chExt cx="511175" cy="787400"/>
          </a:xfrm>
        </p:grpSpPr>
        <p:sp>
          <p:nvSpPr>
            <p:cNvPr id="5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7" name="Group 66"/>
          <p:cNvGrpSpPr/>
          <p:nvPr userDrawn="1"/>
        </p:nvGrpSpPr>
        <p:grpSpPr>
          <a:xfrm>
            <a:off x="5543550" y="4829175"/>
            <a:ext cx="458788" cy="709612"/>
            <a:chOff x="4570413" y="3209926"/>
            <a:chExt cx="458788" cy="709612"/>
          </a:xfrm>
        </p:grpSpPr>
        <p:sp>
          <p:nvSpPr>
            <p:cNvPr id="68"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6"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77" name="Group 76"/>
          <p:cNvGrpSpPr/>
          <p:nvPr userDrawn="1"/>
        </p:nvGrpSpPr>
        <p:grpSpPr>
          <a:xfrm>
            <a:off x="4631530" y="906463"/>
            <a:ext cx="4872038" cy="4795838"/>
            <a:chOff x="3657600" y="-6505575"/>
            <a:chExt cx="4872038" cy="4795838"/>
          </a:xfrm>
        </p:grpSpPr>
        <p:sp>
          <p:nvSpPr>
            <p:cNvPr id="78"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19050">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3" name="Group 92"/>
          <p:cNvGrpSpPr/>
          <p:nvPr userDrawn="1"/>
        </p:nvGrpSpPr>
        <p:grpSpPr>
          <a:xfrm>
            <a:off x="8232775" y="6223000"/>
            <a:ext cx="454025" cy="703262"/>
            <a:chOff x="7259638" y="4756151"/>
            <a:chExt cx="454025" cy="703262"/>
          </a:xfrm>
        </p:grpSpPr>
        <p:sp>
          <p:nvSpPr>
            <p:cNvPr id="9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0028143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anim calcmode="lin" valueType="num">
                                      <p:cBhvr>
                                        <p:cTn id="8" dur="500" fill="hold"/>
                                        <p:tgtEl>
                                          <p:spTgt spid="77"/>
                                        </p:tgtEl>
                                        <p:attrNameLst>
                                          <p:attrName>ppt_x</p:attrName>
                                        </p:attrNameLst>
                                      </p:cBhvr>
                                      <p:tavLst>
                                        <p:tav tm="0">
                                          <p:val>
                                            <p:strVal val="#ppt_x"/>
                                          </p:val>
                                        </p:tav>
                                        <p:tav tm="100000">
                                          <p:val>
                                            <p:strVal val="#ppt_x"/>
                                          </p:val>
                                        </p:tav>
                                      </p:tavLst>
                                    </p:anim>
                                    <p:anim calcmode="lin" valueType="num">
                                      <p:cBhvr>
                                        <p:cTn id="9" dur="500" fill="hold"/>
                                        <p:tgtEl>
                                          <p:spTgt spid="77"/>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1000"/>
                                  </p:stCondLst>
                                  <p:childTnLst>
                                    <p:set>
                                      <p:cBhvr>
                                        <p:cTn id="11" dur="1" fill="hold">
                                          <p:stCondLst>
                                            <p:cond delay="0"/>
                                          </p:stCondLst>
                                        </p:cTn>
                                        <p:tgtEl>
                                          <p:spTgt spid="76"/>
                                        </p:tgtEl>
                                        <p:attrNameLst>
                                          <p:attrName>style.visibility</p:attrName>
                                        </p:attrNameLst>
                                      </p:cBhvr>
                                      <p:to>
                                        <p:strVal val="visible"/>
                                      </p:to>
                                    </p:set>
                                    <p:animEffect transition="in" filter="fade">
                                      <p:cBhvr>
                                        <p:cTn id="12" dur="250"/>
                                        <p:tgtEl>
                                          <p:spTgt spid="76"/>
                                        </p:tgtEl>
                                      </p:cBhvr>
                                    </p:animEffect>
                                  </p:childTnLst>
                                </p:cTn>
                              </p:par>
                              <p:par>
                                <p:cTn id="13" presetID="42" presetClass="path" presetSubtype="0" accel="50000" decel="50000" fill="hold" grpId="1" nodeType="withEffect">
                                  <p:stCondLst>
                                    <p:cond delay="750"/>
                                  </p:stCondLst>
                                  <p:childTnLst>
                                    <p:animMotion origin="layout" path="M -3.2193E-6 -4.82524E-6 L -0.10326 -4.82524E-6 " pathEditMode="relative" rAng="0" ptsTypes="AA">
                                      <p:cBhvr>
                                        <p:cTn id="14" dur="1250" fill="hold"/>
                                        <p:tgtEl>
                                          <p:spTgt spid="76"/>
                                        </p:tgtEl>
                                        <p:attrNameLst>
                                          <p:attrName>ppt_x</p:attrName>
                                          <p:attrName>ppt_y</p:attrName>
                                        </p:attrNameLst>
                                      </p:cBhvr>
                                      <p:rCtr x="-5170" y="0"/>
                                    </p:animMotion>
                                  </p:childTnLst>
                                </p:cTn>
                              </p:par>
                              <p:par>
                                <p:cTn id="15" presetID="10" presetClass="entr" presetSubtype="0" fill="hold" nodeType="withEffect">
                                  <p:stCondLst>
                                    <p:cond delay="1000"/>
                                  </p:stCondLst>
                                  <p:childTnLst>
                                    <p:set>
                                      <p:cBhvr>
                                        <p:cTn id="16" dur="1" fill="hold">
                                          <p:stCondLst>
                                            <p:cond delay="0"/>
                                          </p:stCondLst>
                                        </p:cTn>
                                        <p:tgtEl>
                                          <p:spTgt spid="58"/>
                                        </p:tgtEl>
                                        <p:attrNameLst>
                                          <p:attrName>style.visibility</p:attrName>
                                        </p:attrNameLst>
                                      </p:cBhvr>
                                      <p:to>
                                        <p:strVal val="visible"/>
                                      </p:to>
                                    </p:set>
                                    <p:animEffect transition="in" filter="fade">
                                      <p:cBhvr>
                                        <p:cTn id="17" dur="100"/>
                                        <p:tgtEl>
                                          <p:spTgt spid="58"/>
                                        </p:tgtEl>
                                      </p:cBhvr>
                                    </p:animEffect>
                                  </p:childTnLst>
                                </p:cTn>
                              </p:par>
                              <p:par>
                                <p:cTn id="18" presetID="42" presetClass="path" presetSubtype="0" accel="50000" decel="50000" fill="hold" nodeType="withEffect">
                                  <p:stCondLst>
                                    <p:cond delay="750"/>
                                  </p:stCondLst>
                                  <p:childTnLst>
                                    <p:animMotion origin="layout" path="M 1.99132E-7 -9.30549E-7 L -0.00064 -0.20608 " pathEditMode="relative" rAng="0" ptsTypes="AA">
                                      <p:cBhvr>
                                        <p:cTn id="19" dur="750" fill="hold"/>
                                        <p:tgtEl>
                                          <p:spTgt spid="58"/>
                                        </p:tgtEl>
                                        <p:attrNameLst>
                                          <p:attrName>ppt_x</p:attrName>
                                          <p:attrName>ppt_y</p:attrName>
                                        </p:attrNameLst>
                                      </p:cBhvr>
                                      <p:rCtr x="-38" y="-10304"/>
                                    </p:animMotion>
                                  </p:childTnLst>
                                </p:cTn>
                              </p:par>
                              <p:par>
                                <p:cTn id="20" presetID="10" presetClass="entr" presetSubtype="0" fill="hold" nodeType="withEffect">
                                  <p:stCondLst>
                                    <p:cond delay="1250"/>
                                  </p:stCondLst>
                                  <p:childTnLst>
                                    <p:set>
                                      <p:cBhvr>
                                        <p:cTn id="21" dur="1" fill="hold">
                                          <p:stCondLst>
                                            <p:cond delay="0"/>
                                          </p:stCondLst>
                                        </p:cTn>
                                        <p:tgtEl>
                                          <p:spTgt spid="93"/>
                                        </p:tgtEl>
                                        <p:attrNameLst>
                                          <p:attrName>style.visibility</p:attrName>
                                        </p:attrNameLst>
                                      </p:cBhvr>
                                      <p:to>
                                        <p:strVal val="visible"/>
                                      </p:to>
                                    </p:set>
                                    <p:animEffect transition="in" filter="fade">
                                      <p:cBhvr>
                                        <p:cTn id="22" dur="100"/>
                                        <p:tgtEl>
                                          <p:spTgt spid="93"/>
                                        </p:tgtEl>
                                      </p:cBhvr>
                                    </p:animEffect>
                                  </p:childTnLst>
                                </p:cTn>
                              </p:par>
                              <p:par>
                                <p:cTn id="23" presetID="42" presetClass="path" presetSubtype="0" accel="50000" decel="50000" fill="hold" nodeType="withEffect">
                                  <p:stCondLst>
                                    <p:cond delay="1000"/>
                                  </p:stCondLst>
                                  <p:childTnLst>
                                    <p:animMotion origin="layout" path="M 2.04238E-8 -4.74353E-6 L -0.00064 -0.20608 " pathEditMode="relative" rAng="0" ptsTypes="AA">
                                      <p:cBhvr>
                                        <p:cTn id="24" dur="750" fill="hold"/>
                                        <p:tgtEl>
                                          <p:spTgt spid="93"/>
                                        </p:tgtEl>
                                        <p:attrNameLst>
                                          <p:attrName>ppt_x</p:attrName>
                                          <p:attrName>ppt_y</p:attrName>
                                        </p:attrNameLst>
                                      </p:cBhvr>
                                      <p:rCtr x="-38" y="-10304"/>
                                    </p:animMotion>
                                  </p:childTnLst>
                                </p:cTn>
                              </p:par>
                              <p:par>
                                <p:cTn id="25" presetID="10" presetClass="entr" presetSubtype="0" fill="hold" nodeType="withEffect">
                                  <p:stCondLst>
                                    <p:cond delay="1500"/>
                                  </p:stCondLst>
                                  <p:childTnLst>
                                    <p:set>
                                      <p:cBhvr>
                                        <p:cTn id="26" dur="1" fill="hold">
                                          <p:stCondLst>
                                            <p:cond delay="0"/>
                                          </p:stCondLst>
                                        </p:cTn>
                                        <p:tgtEl>
                                          <p:spTgt spid="67"/>
                                        </p:tgtEl>
                                        <p:attrNameLst>
                                          <p:attrName>style.visibility</p:attrName>
                                        </p:attrNameLst>
                                      </p:cBhvr>
                                      <p:to>
                                        <p:strVal val="visible"/>
                                      </p:to>
                                    </p:set>
                                    <p:animEffect transition="in" filter="fade">
                                      <p:cBhvr>
                                        <p:cTn id="27" dur="50"/>
                                        <p:tgtEl>
                                          <p:spTgt spid="67"/>
                                        </p:tgtEl>
                                      </p:cBhvr>
                                    </p:animEffect>
                                  </p:childTnLst>
                                </p:cTn>
                              </p:par>
                              <p:par>
                                <p:cTn id="28" presetID="42" presetClass="path" presetSubtype="0" accel="50000" decel="50000" fill="hold" nodeType="withEffect">
                                  <p:stCondLst>
                                    <p:cond delay="1250"/>
                                  </p:stCondLst>
                                  <p:childTnLst>
                                    <p:animMotion origin="layout" path="M -7.1228E-7 -4.95234E-6 L 0.00498 -0.21402 " pathEditMode="relative" rAng="0" ptsTypes="AA">
                                      <p:cBhvr>
                                        <p:cTn id="29" dur="750" fill="hold"/>
                                        <p:tgtEl>
                                          <p:spTgt spid="67"/>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6" grpId="1"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5943598" cy="917575"/>
          </a:xfrm>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2072265"/>
            <a:ext cx="5943599"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073135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white">
          <a:xfrm>
            <a:off x="468308" y="479425"/>
            <a:ext cx="1448129" cy="310896"/>
            <a:chOff x="457200" y="1643393"/>
            <a:chExt cx="4492753" cy="964540"/>
          </a:xfrm>
        </p:grpSpPr>
        <p:pic>
          <p:nvPicPr>
            <p:cNvPr id="6" name="Picture 5"/>
            <p:cNvPicPr>
              <a:picLocks noChangeAspect="1"/>
            </p:cNvPicPr>
            <p:nvPr/>
          </p:nvPicPr>
          <p:blipFill>
            <a:blip r:embed="rId3"/>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66564722"/>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19" name="Rectangle 5"/>
          <p:cNvSpPr>
            <a:spLocks noChangeArrowheads="1"/>
          </p:cNvSpPr>
          <p:nvPr userDrawn="1"/>
        </p:nvSpPr>
        <p:spPr bwMode="auto">
          <a:xfrm>
            <a:off x="3175" y="4395788"/>
            <a:ext cx="12433300" cy="2601913"/>
          </a:xfrm>
          <a:prstGeom prst="rect">
            <a:avLst/>
          </a:prstGeom>
          <a:solidFill>
            <a:srgbClr val="4DA0E2"/>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0" name="Rectangle 7"/>
          <p:cNvSpPr>
            <a:spLocks noChangeArrowheads="1"/>
          </p:cNvSpPr>
          <p:nvPr userDrawn="1"/>
        </p:nvSpPr>
        <p:spPr bwMode="auto">
          <a:xfrm>
            <a:off x="0" y="5843588"/>
            <a:ext cx="12433301" cy="1154113"/>
          </a:xfrm>
          <a:prstGeom prst="rect">
            <a:avLst/>
          </a:prstGeom>
          <a:solidFill>
            <a:srgbClr val="00188F"/>
          </a:solidFill>
          <a:ln>
            <a:noFill/>
          </a:ln>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1" name="Rectangle 8"/>
          <p:cNvSpPr>
            <a:spLocks noChangeArrowheads="1"/>
          </p:cNvSpPr>
          <p:nvPr userDrawn="1"/>
        </p:nvSpPr>
        <p:spPr bwMode="auto">
          <a:xfrm>
            <a:off x="3175" y="3409950"/>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2" name="Rectangle 21"/>
          <p:cNvSpPr/>
          <p:nvPr userDrawn="1"/>
        </p:nvSpPr>
        <p:spPr bwMode="white">
          <a:xfrm>
            <a:off x="0" y="-318"/>
            <a:ext cx="12435840" cy="6995160"/>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663041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2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9"/>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2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22"/>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4.96142E-6 L -4.34261E-6 4.9614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2.42851E-6 L -3.02783E-6 2.42851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950"/>
                                        <p:tgtEl>
                                          <p:spTgt spid="7"/>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7"/>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7"/>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9" grpId="0"/>
      <p:bldP spid="9" grpId="1"/>
      <p:bldP spid="9" grpId="2"/>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bldP spid="5" grpId="2"/>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4087569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8024975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19" name="Rectangle 5"/>
          <p:cNvSpPr>
            <a:spLocks noChangeArrowheads="1"/>
          </p:cNvSpPr>
          <p:nvPr userDrawn="1"/>
        </p:nvSpPr>
        <p:spPr bwMode="auto">
          <a:xfrm>
            <a:off x="3175" y="4395788"/>
            <a:ext cx="12433300" cy="2601913"/>
          </a:xfrm>
          <a:prstGeom prst="rect">
            <a:avLst/>
          </a:prstGeom>
          <a:solidFill>
            <a:srgbClr val="4DA0E2"/>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0" name="Rectangle 7"/>
          <p:cNvSpPr>
            <a:spLocks noChangeArrowheads="1"/>
          </p:cNvSpPr>
          <p:nvPr userDrawn="1"/>
        </p:nvSpPr>
        <p:spPr bwMode="auto">
          <a:xfrm>
            <a:off x="0" y="5843588"/>
            <a:ext cx="12433301" cy="1154113"/>
          </a:xfrm>
          <a:prstGeom prst="rect">
            <a:avLst/>
          </a:prstGeom>
          <a:solidFill>
            <a:srgbClr val="00188F"/>
          </a:solidFill>
          <a:ln>
            <a:noFill/>
          </a:ln>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1" name="Rectangle 8"/>
          <p:cNvSpPr>
            <a:spLocks noChangeArrowheads="1"/>
          </p:cNvSpPr>
          <p:nvPr userDrawn="1"/>
        </p:nvSpPr>
        <p:spPr bwMode="auto">
          <a:xfrm>
            <a:off x="3175" y="3409950"/>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2" name="Rectangle 21"/>
          <p:cNvSpPr/>
          <p:nvPr userDrawn="1"/>
        </p:nvSpPr>
        <p:spPr bwMode="white">
          <a:xfrm>
            <a:off x="0" y="-318"/>
            <a:ext cx="12435840" cy="6995160"/>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4412867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2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9"/>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2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22"/>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4.96142E-6 L -4.34261E-6 4.9614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2.42851E-6 L -3.02783E-6 2.42851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950"/>
                                        <p:tgtEl>
                                          <p:spTgt spid="7"/>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7"/>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7"/>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9" grpId="0"/>
      <p:bldP spid="9" grpId="1"/>
      <p:bldP spid="9" grpId="2"/>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bldP spid="5" grpId="2"/>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55165136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731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pic>
        <p:nvPicPr>
          <p:cNvPr id="6" name="Picture 5"/>
          <p:cNvPicPr>
            <a:picLocks noChangeAspect="1"/>
          </p:cNvPicPr>
          <p:nvPr userDrawn="1"/>
        </p:nvPicPr>
        <p:blipFill>
          <a:blip r:embed="rId2"/>
          <a:stretch>
            <a:fillRect/>
          </a:stretch>
        </p:blipFill>
        <p:spPr>
          <a:xfrm>
            <a:off x="7757448" y="304193"/>
            <a:ext cx="4409440" cy="6400800"/>
          </a:xfrm>
          <a:prstGeom prst="rect">
            <a:avLst/>
          </a:prstGeom>
        </p:spPr>
      </p:pic>
    </p:spTree>
    <p:extLst>
      <p:ext uri="{BB962C8B-B14F-4D97-AF65-F5344CB8AC3E}">
        <p14:creationId xmlns:p14="http://schemas.microsoft.com/office/powerpoint/2010/main" val="37810288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pic>
        <p:nvPicPr>
          <p:cNvPr id="5" name="Picture 4"/>
          <p:cNvPicPr>
            <a:picLocks noChangeAspect="1"/>
          </p:cNvPicPr>
          <p:nvPr userDrawn="1"/>
        </p:nvPicPr>
        <p:blipFill>
          <a:blip r:embed="rId2"/>
          <a:stretch>
            <a:fillRect/>
          </a:stretch>
        </p:blipFill>
        <p:spPr>
          <a:xfrm>
            <a:off x="0" y="3802062"/>
            <a:ext cx="12436475" cy="2989024"/>
          </a:xfrm>
          <a:prstGeom prst="rect">
            <a:avLst/>
          </a:prstGeom>
        </p:spPr>
      </p:pic>
    </p:spTree>
    <p:extLst>
      <p:ext uri="{BB962C8B-B14F-4D97-AF65-F5344CB8AC3E}">
        <p14:creationId xmlns:p14="http://schemas.microsoft.com/office/powerpoint/2010/main" val="13393765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179324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amp;A">
    <p:bg>
      <p:bgPr>
        <a:solidFill>
          <a:schemeClr val="bg2"/>
        </a:solidFill>
        <a:effectLst/>
      </p:bgPr>
    </p:bg>
    <p:spTree>
      <p:nvGrpSpPr>
        <p:cNvPr id="1" name=""/>
        <p:cNvGrpSpPr/>
        <p:nvPr/>
      </p:nvGrpSpPr>
      <p:grpSpPr>
        <a:xfrm>
          <a:off x="0" y="0"/>
          <a:ext cx="0" cy="0"/>
          <a:chOff x="0" y="0"/>
          <a:chExt cx="0" cy="0"/>
        </a:xfrm>
      </p:grpSpPr>
      <p:sp>
        <p:nvSpPr>
          <p:cNvPr id="3" name="Title 3"/>
          <p:cNvSpPr txBox="1">
            <a:spLocks/>
          </p:cNvSpPr>
          <p:nvPr userDrawn="1"/>
        </p:nvSpPr>
        <p:spPr>
          <a:xfrm>
            <a:off x="274638" y="1364282"/>
            <a:ext cx="11887200" cy="183197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11500" b="0" i="0" u="none" strike="noStrike" kern="1200" cap="none" spc="-102" normalizeH="0" baseline="0" noProof="0" dirty="0">
                <a:ln w="3175">
                  <a:noFill/>
                </a:ln>
                <a:gradFill>
                  <a:gsLst>
                    <a:gs pos="1250">
                      <a:srgbClr val="FFFFFF"/>
                    </a:gs>
                    <a:gs pos="100000">
                      <a:srgbClr val="FFFFFF"/>
                    </a:gs>
                  </a:gsLst>
                  <a:lin ang="5400000" scaled="0"/>
                </a:gradFill>
                <a:effectLst/>
                <a:uLnTx/>
                <a:uFillTx/>
                <a:latin typeface="Segoe UI Light"/>
                <a:ea typeface="+mn-ea"/>
                <a:cs typeface="Segoe UI" pitchFamily="34" charset="0"/>
              </a:rPr>
              <a:t>Q&amp;A</a:t>
            </a:r>
          </a:p>
        </p:txBody>
      </p:sp>
      <p:pic>
        <p:nvPicPr>
          <p:cNvPr id="4" name="Picture 3"/>
          <p:cNvPicPr>
            <a:picLocks noChangeAspect="1"/>
          </p:cNvPicPr>
          <p:nvPr userDrawn="1"/>
        </p:nvPicPr>
        <p:blipFill>
          <a:blip r:embed="rId2"/>
          <a:stretch>
            <a:fillRect/>
          </a:stretch>
        </p:blipFill>
        <p:spPr>
          <a:xfrm>
            <a:off x="635" y="3410196"/>
            <a:ext cx="12435840" cy="3104213"/>
          </a:xfrm>
          <a:prstGeom prst="rect">
            <a:avLst/>
          </a:prstGeom>
        </p:spPr>
      </p:pic>
    </p:spTree>
    <p:extLst>
      <p:ext uri="{BB962C8B-B14F-4D97-AF65-F5344CB8AC3E}">
        <p14:creationId xmlns:p14="http://schemas.microsoft.com/office/powerpoint/2010/main" val="17617472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44176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3324596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567920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9" y="1212850"/>
            <a:ext cx="11887200" cy="2073072"/>
          </a:xfrm>
        </p:spPr>
        <p:txBody>
          <a:bodyPr/>
          <a:lstStyle>
            <a:lvl1pPr marL="0" indent="0">
              <a:buNone/>
              <a:defRPr sz="3672">
                <a:gradFill>
                  <a:gsLst>
                    <a:gs pos="1250">
                      <a:schemeClr val="tx1"/>
                    </a:gs>
                    <a:gs pos="99000">
                      <a:schemeClr val="tx1"/>
                    </a:gs>
                  </a:gsLst>
                  <a:lin ang="5400000" scaled="0"/>
                </a:gradFill>
              </a:defRPr>
            </a:lvl1pPr>
            <a:lvl2pPr marL="0" indent="0">
              <a:spcBef>
                <a:spcPts val="306"/>
              </a:spcBef>
              <a:spcAft>
                <a:spcPts val="612"/>
              </a:spcAft>
              <a:buFontTx/>
              <a:buNone/>
              <a:defRPr sz="2040"/>
            </a:lvl2pPr>
            <a:lvl3pPr marL="228557" indent="0">
              <a:spcBef>
                <a:spcPts val="306"/>
              </a:spcBef>
              <a:spcAft>
                <a:spcPts val="612"/>
              </a:spcAft>
              <a:buNone/>
              <a:defRPr sz="1836"/>
            </a:lvl3pPr>
            <a:lvl4pPr marL="457112" indent="0">
              <a:spcBef>
                <a:spcPts val="306"/>
              </a:spcBef>
              <a:spcAft>
                <a:spcPts val="612"/>
              </a:spcAft>
              <a:buNone/>
              <a:defRPr sz="1428">
                <a:latin typeface="Segoe UI" panose="020B0502040204020203" pitchFamily="34" charset="0"/>
                <a:cs typeface="Segoe UI" panose="020B0502040204020203" pitchFamily="34" charset="0"/>
              </a:defRPr>
            </a:lvl4pPr>
            <a:lvl5pPr marL="685669" indent="0">
              <a:spcBef>
                <a:spcPts val="306"/>
              </a:spcBef>
              <a:spcAft>
                <a:spcPts val="612"/>
              </a:spcAft>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154505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lvl1pPr>
            <a:lvl2pPr marL="28572" indent="0">
              <a:buNone/>
              <a:defRPr sz="2000"/>
            </a:lvl2pPr>
            <a:lvl3pPr marL="223819" indent="0">
              <a:buNone/>
              <a:defRPr sz="2000"/>
            </a:lvl3pPr>
            <a:lvl4pPr marL="476208" indent="0">
              <a:buNone/>
              <a:defRPr sz="1800"/>
            </a:lvl4pPr>
            <a:lvl5pPr marL="739710" indent="0">
              <a:buNone/>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999359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0676597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962344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Walkin (event name)">
    <p:bg bwMode="gray">
      <p:bgPr>
        <a:solidFill>
          <a:srgbClr val="0086AC"/>
        </a:solidFill>
        <a:effectLst/>
      </p:bgPr>
    </p:bg>
    <p:spTree>
      <p:nvGrpSpPr>
        <p:cNvPr id="1" name=""/>
        <p:cNvGrpSpPr/>
        <p:nvPr/>
      </p:nvGrpSpPr>
      <p:grpSpPr>
        <a:xfrm>
          <a:off x="0" y="0"/>
          <a:ext cx="0" cy="0"/>
          <a:chOff x="0" y="0"/>
          <a:chExt cx="0" cy="0"/>
        </a:xfrm>
      </p:grpSpPr>
      <p:grpSp>
        <p:nvGrpSpPr>
          <p:cNvPr id="80" name="Group 79"/>
          <p:cNvGrpSpPr/>
          <p:nvPr userDrawn="1"/>
        </p:nvGrpSpPr>
        <p:grpSpPr>
          <a:xfrm>
            <a:off x="9163050" y="4660900"/>
            <a:ext cx="511175" cy="787400"/>
            <a:chOff x="8189913" y="3194051"/>
            <a:chExt cx="511175" cy="787400"/>
          </a:xfrm>
        </p:grpSpPr>
        <p:sp>
          <p:nvSpPr>
            <p:cNvPr id="6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2" name="Group 81"/>
          <p:cNvGrpSpPr/>
          <p:nvPr userDrawn="1"/>
        </p:nvGrpSpPr>
        <p:grpSpPr>
          <a:xfrm>
            <a:off x="5543550" y="4829175"/>
            <a:ext cx="458788" cy="709612"/>
            <a:chOff x="4570413" y="3209926"/>
            <a:chExt cx="458788" cy="709612"/>
          </a:xfrm>
        </p:grpSpPr>
        <p:sp>
          <p:nvSpPr>
            <p:cNvPr id="25"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 name="Group 4"/>
          <p:cNvGrpSpPr>
            <a:grpSpLocks noChangeAspect="1"/>
          </p:cNvGrpSpPr>
          <p:nvPr userDrawn="1"/>
        </p:nvGrpSpPr>
        <p:grpSpPr bwMode="white">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7" name="Group 76"/>
          <p:cNvGrpSpPr/>
          <p:nvPr userDrawn="1"/>
        </p:nvGrpSpPr>
        <p:grpSpPr>
          <a:xfrm>
            <a:off x="1024729" y="2354262"/>
            <a:ext cx="3387726" cy="446088"/>
            <a:chOff x="1092200" y="1960563"/>
            <a:chExt cx="3387726" cy="446088"/>
          </a:xfrm>
        </p:grpSpPr>
        <p:sp>
          <p:nvSpPr>
            <p:cNvPr id="37" name="Freeform 33"/>
            <p:cNvSpPr>
              <a:spLocks/>
            </p:cNvSpPr>
            <p:nvPr userDrawn="1"/>
          </p:nvSpPr>
          <p:spPr bwMode="auto">
            <a:xfrm>
              <a:off x="1092200" y="1981201"/>
              <a:ext cx="344488" cy="317500"/>
            </a:xfrm>
            <a:custGeom>
              <a:avLst/>
              <a:gdLst>
                <a:gd name="T0" fmla="*/ 181 w 213"/>
                <a:gd name="T1" fmla="*/ 197 h 197"/>
                <a:gd name="T2" fmla="*/ 181 w 213"/>
                <a:gd name="T3" fmla="*/ 72 h 197"/>
                <a:gd name="T4" fmla="*/ 182 w 213"/>
                <a:gd name="T5" fmla="*/ 29 h 197"/>
                <a:gd name="T6" fmla="*/ 182 w 213"/>
                <a:gd name="T7" fmla="*/ 29 h 197"/>
                <a:gd name="T8" fmla="*/ 176 w 213"/>
                <a:gd name="T9" fmla="*/ 51 h 197"/>
                <a:gd name="T10" fmla="*/ 117 w 213"/>
                <a:gd name="T11" fmla="*/ 197 h 197"/>
                <a:gd name="T12" fmla="*/ 95 w 213"/>
                <a:gd name="T13" fmla="*/ 197 h 197"/>
                <a:gd name="T14" fmla="*/ 35 w 213"/>
                <a:gd name="T15" fmla="*/ 53 h 197"/>
                <a:gd name="T16" fmla="*/ 30 w 213"/>
                <a:gd name="T17" fmla="*/ 29 h 197"/>
                <a:gd name="T18" fmla="*/ 29 w 213"/>
                <a:gd name="T19" fmla="*/ 29 h 197"/>
                <a:gd name="T20" fmla="*/ 30 w 213"/>
                <a:gd name="T21" fmla="*/ 49 h 197"/>
                <a:gd name="T22" fmla="*/ 30 w 213"/>
                <a:gd name="T23" fmla="*/ 76 h 197"/>
                <a:gd name="T24" fmla="*/ 30 w 213"/>
                <a:gd name="T25" fmla="*/ 197 h 197"/>
                <a:gd name="T26" fmla="*/ 0 w 213"/>
                <a:gd name="T27" fmla="*/ 197 h 197"/>
                <a:gd name="T28" fmla="*/ 0 w 213"/>
                <a:gd name="T29" fmla="*/ 0 h 197"/>
                <a:gd name="T30" fmla="*/ 47 w 213"/>
                <a:gd name="T31" fmla="*/ 0 h 197"/>
                <a:gd name="T32" fmla="*/ 97 w 213"/>
                <a:gd name="T33" fmla="*/ 124 h 197"/>
                <a:gd name="T34" fmla="*/ 106 w 213"/>
                <a:gd name="T35" fmla="*/ 152 h 197"/>
                <a:gd name="T36" fmla="*/ 106 w 213"/>
                <a:gd name="T37" fmla="*/ 152 h 197"/>
                <a:gd name="T38" fmla="*/ 117 w 213"/>
                <a:gd name="T39" fmla="*/ 124 h 197"/>
                <a:gd name="T40" fmla="*/ 168 w 213"/>
                <a:gd name="T41" fmla="*/ 0 h 197"/>
                <a:gd name="T42" fmla="*/ 213 w 213"/>
                <a:gd name="T43" fmla="*/ 0 h 197"/>
                <a:gd name="T44" fmla="*/ 213 w 213"/>
                <a:gd name="T45" fmla="*/ 197 h 197"/>
                <a:gd name="T46" fmla="*/ 181 w 213"/>
                <a:gd name="T47"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97">
                  <a:moveTo>
                    <a:pt x="181" y="197"/>
                  </a:moveTo>
                  <a:cubicBezTo>
                    <a:pt x="181" y="72"/>
                    <a:pt x="181" y="72"/>
                    <a:pt x="181" y="72"/>
                  </a:cubicBezTo>
                  <a:cubicBezTo>
                    <a:pt x="181" y="62"/>
                    <a:pt x="181" y="48"/>
                    <a:pt x="182" y="29"/>
                  </a:cubicBezTo>
                  <a:cubicBezTo>
                    <a:pt x="182" y="29"/>
                    <a:pt x="182" y="29"/>
                    <a:pt x="182" y="29"/>
                  </a:cubicBezTo>
                  <a:cubicBezTo>
                    <a:pt x="180" y="39"/>
                    <a:pt x="178" y="47"/>
                    <a:pt x="176" y="51"/>
                  </a:cubicBezTo>
                  <a:cubicBezTo>
                    <a:pt x="117" y="197"/>
                    <a:pt x="117" y="197"/>
                    <a:pt x="117" y="197"/>
                  </a:cubicBezTo>
                  <a:cubicBezTo>
                    <a:pt x="95" y="197"/>
                    <a:pt x="95" y="197"/>
                    <a:pt x="95" y="197"/>
                  </a:cubicBezTo>
                  <a:cubicBezTo>
                    <a:pt x="35" y="53"/>
                    <a:pt x="35" y="53"/>
                    <a:pt x="35" y="53"/>
                  </a:cubicBezTo>
                  <a:cubicBezTo>
                    <a:pt x="34" y="48"/>
                    <a:pt x="32" y="40"/>
                    <a:pt x="30" y="29"/>
                  </a:cubicBezTo>
                  <a:cubicBezTo>
                    <a:pt x="29" y="29"/>
                    <a:pt x="29" y="29"/>
                    <a:pt x="29" y="29"/>
                  </a:cubicBezTo>
                  <a:cubicBezTo>
                    <a:pt x="29" y="32"/>
                    <a:pt x="29" y="38"/>
                    <a:pt x="30" y="49"/>
                  </a:cubicBezTo>
                  <a:cubicBezTo>
                    <a:pt x="30" y="59"/>
                    <a:pt x="30" y="68"/>
                    <a:pt x="30" y="76"/>
                  </a:cubicBezTo>
                  <a:cubicBezTo>
                    <a:pt x="30" y="197"/>
                    <a:pt x="30" y="197"/>
                    <a:pt x="30" y="197"/>
                  </a:cubicBezTo>
                  <a:cubicBezTo>
                    <a:pt x="0" y="197"/>
                    <a:pt x="0" y="197"/>
                    <a:pt x="0" y="197"/>
                  </a:cubicBezTo>
                  <a:cubicBezTo>
                    <a:pt x="0" y="0"/>
                    <a:pt x="0" y="0"/>
                    <a:pt x="0" y="0"/>
                  </a:cubicBezTo>
                  <a:cubicBezTo>
                    <a:pt x="47" y="0"/>
                    <a:pt x="47" y="0"/>
                    <a:pt x="47" y="0"/>
                  </a:cubicBezTo>
                  <a:cubicBezTo>
                    <a:pt x="97" y="124"/>
                    <a:pt x="97" y="124"/>
                    <a:pt x="97" y="124"/>
                  </a:cubicBezTo>
                  <a:cubicBezTo>
                    <a:pt x="101" y="136"/>
                    <a:pt x="104" y="146"/>
                    <a:pt x="106" y="152"/>
                  </a:cubicBezTo>
                  <a:cubicBezTo>
                    <a:pt x="106" y="152"/>
                    <a:pt x="106" y="152"/>
                    <a:pt x="106" y="152"/>
                  </a:cubicBezTo>
                  <a:cubicBezTo>
                    <a:pt x="117" y="124"/>
                    <a:pt x="117" y="124"/>
                    <a:pt x="117" y="124"/>
                  </a:cubicBezTo>
                  <a:cubicBezTo>
                    <a:pt x="168" y="0"/>
                    <a:pt x="168" y="0"/>
                    <a:pt x="168" y="0"/>
                  </a:cubicBezTo>
                  <a:cubicBezTo>
                    <a:pt x="213" y="0"/>
                    <a:pt x="213" y="0"/>
                    <a:pt x="213" y="0"/>
                  </a:cubicBezTo>
                  <a:cubicBezTo>
                    <a:pt x="213" y="197"/>
                    <a:pt x="213" y="197"/>
                    <a:pt x="213" y="197"/>
                  </a:cubicBezTo>
                  <a:lnTo>
                    <a:pt x="181" y="19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4"/>
            <p:cNvSpPr>
              <a:spLocks noEditPoints="1"/>
            </p:cNvSpPr>
            <p:nvPr userDrawn="1"/>
          </p:nvSpPr>
          <p:spPr bwMode="auto">
            <a:xfrm>
              <a:off x="1495425" y="2066926"/>
              <a:ext cx="233363" cy="236538"/>
            </a:xfrm>
            <a:custGeom>
              <a:avLst/>
              <a:gdLst>
                <a:gd name="T0" fmla="*/ 145 w 145"/>
                <a:gd name="T1" fmla="*/ 72 h 147"/>
                <a:gd name="T2" fmla="*/ 125 w 145"/>
                <a:gd name="T3" fmla="*/ 127 h 147"/>
                <a:gd name="T4" fmla="*/ 71 w 145"/>
                <a:gd name="T5" fmla="*/ 147 h 147"/>
                <a:gd name="T6" fmla="*/ 19 w 145"/>
                <a:gd name="T7" fmla="*/ 128 h 147"/>
                <a:gd name="T8" fmla="*/ 0 w 145"/>
                <a:gd name="T9" fmla="*/ 75 h 147"/>
                <a:gd name="T10" fmla="*/ 20 w 145"/>
                <a:gd name="T11" fmla="*/ 20 h 147"/>
                <a:gd name="T12" fmla="*/ 75 w 145"/>
                <a:gd name="T13" fmla="*/ 0 h 147"/>
                <a:gd name="T14" fmla="*/ 126 w 145"/>
                <a:gd name="T15" fmla="*/ 19 h 147"/>
                <a:gd name="T16" fmla="*/ 145 w 145"/>
                <a:gd name="T17" fmla="*/ 72 h 147"/>
                <a:gd name="T18" fmla="*/ 112 w 145"/>
                <a:gd name="T19" fmla="*/ 73 h 147"/>
                <a:gd name="T20" fmla="*/ 101 w 145"/>
                <a:gd name="T21" fmla="*/ 38 h 147"/>
                <a:gd name="T22" fmla="*/ 73 w 145"/>
                <a:gd name="T23" fmla="*/ 26 h 147"/>
                <a:gd name="T24" fmla="*/ 44 w 145"/>
                <a:gd name="T25" fmla="*/ 39 h 147"/>
                <a:gd name="T26" fmla="*/ 33 w 145"/>
                <a:gd name="T27" fmla="*/ 74 h 147"/>
                <a:gd name="T28" fmla="*/ 44 w 145"/>
                <a:gd name="T29" fmla="*/ 109 h 147"/>
                <a:gd name="T30" fmla="*/ 73 w 145"/>
                <a:gd name="T31" fmla="*/ 121 h 147"/>
                <a:gd name="T32" fmla="*/ 102 w 145"/>
                <a:gd name="T33" fmla="*/ 109 h 147"/>
                <a:gd name="T34" fmla="*/ 112 w 145"/>
                <a:gd name="T35" fmla="*/ 7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7">
                  <a:moveTo>
                    <a:pt x="145" y="72"/>
                  </a:moveTo>
                  <a:cubicBezTo>
                    <a:pt x="145" y="95"/>
                    <a:pt x="138" y="113"/>
                    <a:pt x="125" y="127"/>
                  </a:cubicBezTo>
                  <a:cubicBezTo>
                    <a:pt x="112" y="141"/>
                    <a:pt x="94" y="147"/>
                    <a:pt x="71" y="147"/>
                  </a:cubicBezTo>
                  <a:cubicBezTo>
                    <a:pt x="50" y="147"/>
                    <a:pt x="32" y="141"/>
                    <a:pt x="19" y="128"/>
                  </a:cubicBezTo>
                  <a:cubicBezTo>
                    <a:pt x="7" y="115"/>
                    <a:pt x="0" y="97"/>
                    <a:pt x="0" y="75"/>
                  </a:cubicBezTo>
                  <a:cubicBezTo>
                    <a:pt x="0" y="52"/>
                    <a:pt x="7" y="34"/>
                    <a:pt x="20" y="20"/>
                  </a:cubicBezTo>
                  <a:cubicBezTo>
                    <a:pt x="33" y="7"/>
                    <a:pt x="51" y="0"/>
                    <a:pt x="75" y="0"/>
                  </a:cubicBezTo>
                  <a:cubicBezTo>
                    <a:pt x="97" y="0"/>
                    <a:pt x="114" y="6"/>
                    <a:pt x="126" y="19"/>
                  </a:cubicBezTo>
                  <a:cubicBezTo>
                    <a:pt x="139" y="32"/>
                    <a:pt x="145" y="50"/>
                    <a:pt x="145" y="72"/>
                  </a:cubicBezTo>
                  <a:close/>
                  <a:moveTo>
                    <a:pt x="112" y="73"/>
                  </a:moveTo>
                  <a:cubicBezTo>
                    <a:pt x="112" y="58"/>
                    <a:pt x="108" y="46"/>
                    <a:pt x="101" y="38"/>
                  </a:cubicBezTo>
                  <a:cubicBezTo>
                    <a:pt x="94" y="30"/>
                    <a:pt x="85" y="26"/>
                    <a:pt x="73" y="26"/>
                  </a:cubicBezTo>
                  <a:cubicBezTo>
                    <a:pt x="60" y="26"/>
                    <a:pt x="51" y="30"/>
                    <a:pt x="44" y="39"/>
                  </a:cubicBezTo>
                  <a:cubicBezTo>
                    <a:pt x="37" y="47"/>
                    <a:pt x="33" y="59"/>
                    <a:pt x="33" y="74"/>
                  </a:cubicBezTo>
                  <a:cubicBezTo>
                    <a:pt x="33" y="89"/>
                    <a:pt x="37" y="101"/>
                    <a:pt x="44" y="109"/>
                  </a:cubicBezTo>
                  <a:cubicBezTo>
                    <a:pt x="51" y="117"/>
                    <a:pt x="61" y="121"/>
                    <a:pt x="73" y="121"/>
                  </a:cubicBezTo>
                  <a:cubicBezTo>
                    <a:pt x="86" y="121"/>
                    <a:pt x="95" y="117"/>
                    <a:pt x="102" y="109"/>
                  </a:cubicBezTo>
                  <a:cubicBezTo>
                    <a:pt x="108" y="101"/>
                    <a:pt x="112" y="89"/>
                    <a:pt x="112"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5"/>
            <p:cNvSpPr>
              <a:spLocks noEditPoints="1"/>
            </p:cNvSpPr>
            <p:nvPr userDrawn="1"/>
          </p:nvSpPr>
          <p:spPr bwMode="auto">
            <a:xfrm>
              <a:off x="1765300" y="1962151"/>
              <a:ext cx="222250" cy="341313"/>
            </a:xfrm>
            <a:custGeom>
              <a:avLst/>
              <a:gdLst>
                <a:gd name="T0" fmla="*/ 105 w 137"/>
                <a:gd name="T1" fmla="*/ 208 h 211"/>
                <a:gd name="T2" fmla="*/ 105 w 137"/>
                <a:gd name="T3" fmla="*/ 186 h 211"/>
                <a:gd name="T4" fmla="*/ 105 w 137"/>
                <a:gd name="T5" fmla="*/ 186 h 211"/>
                <a:gd name="T6" fmla="*/ 58 w 137"/>
                <a:gd name="T7" fmla="*/ 211 h 211"/>
                <a:gd name="T8" fmla="*/ 16 w 137"/>
                <a:gd name="T9" fmla="*/ 192 h 211"/>
                <a:gd name="T10" fmla="*/ 0 w 137"/>
                <a:gd name="T11" fmla="*/ 141 h 211"/>
                <a:gd name="T12" fmla="*/ 18 w 137"/>
                <a:gd name="T13" fmla="*/ 85 h 211"/>
                <a:gd name="T14" fmla="*/ 65 w 137"/>
                <a:gd name="T15" fmla="*/ 64 h 211"/>
                <a:gd name="T16" fmla="*/ 88 w 137"/>
                <a:gd name="T17" fmla="*/ 69 h 211"/>
                <a:gd name="T18" fmla="*/ 105 w 137"/>
                <a:gd name="T19" fmla="*/ 85 h 211"/>
                <a:gd name="T20" fmla="*/ 105 w 137"/>
                <a:gd name="T21" fmla="*/ 85 h 211"/>
                <a:gd name="T22" fmla="*/ 105 w 137"/>
                <a:gd name="T23" fmla="*/ 0 h 211"/>
                <a:gd name="T24" fmla="*/ 137 w 137"/>
                <a:gd name="T25" fmla="*/ 0 h 211"/>
                <a:gd name="T26" fmla="*/ 137 w 137"/>
                <a:gd name="T27" fmla="*/ 208 h 211"/>
                <a:gd name="T28" fmla="*/ 105 w 137"/>
                <a:gd name="T29" fmla="*/ 208 h 211"/>
                <a:gd name="T30" fmla="*/ 105 w 137"/>
                <a:gd name="T31" fmla="*/ 126 h 211"/>
                <a:gd name="T32" fmla="*/ 95 w 137"/>
                <a:gd name="T33" fmla="*/ 100 h 211"/>
                <a:gd name="T34" fmla="*/ 71 w 137"/>
                <a:gd name="T35" fmla="*/ 90 h 211"/>
                <a:gd name="T36" fmla="*/ 43 w 137"/>
                <a:gd name="T37" fmla="*/ 103 h 211"/>
                <a:gd name="T38" fmla="*/ 33 w 137"/>
                <a:gd name="T39" fmla="*/ 140 h 211"/>
                <a:gd name="T40" fmla="*/ 43 w 137"/>
                <a:gd name="T41" fmla="*/ 173 h 211"/>
                <a:gd name="T42" fmla="*/ 69 w 137"/>
                <a:gd name="T43" fmla="*/ 185 h 211"/>
                <a:gd name="T44" fmla="*/ 95 w 137"/>
                <a:gd name="T45" fmla="*/ 173 h 211"/>
                <a:gd name="T46" fmla="*/ 105 w 137"/>
                <a:gd name="T47" fmla="*/ 142 h 211"/>
                <a:gd name="T48" fmla="*/ 105 w 137"/>
                <a:gd name="T49" fmla="*/ 12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11">
                  <a:moveTo>
                    <a:pt x="105" y="208"/>
                  </a:moveTo>
                  <a:cubicBezTo>
                    <a:pt x="105" y="186"/>
                    <a:pt x="105" y="186"/>
                    <a:pt x="105" y="186"/>
                  </a:cubicBezTo>
                  <a:cubicBezTo>
                    <a:pt x="105" y="186"/>
                    <a:pt x="105" y="186"/>
                    <a:pt x="105" y="186"/>
                  </a:cubicBezTo>
                  <a:cubicBezTo>
                    <a:pt x="95" y="203"/>
                    <a:pt x="79" y="211"/>
                    <a:pt x="58" y="211"/>
                  </a:cubicBezTo>
                  <a:cubicBezTo>
                    <a:pt x="41" y="211"/>
                    <a:pt x="27" y="205"/>
                    <a:pt x="16" y="192"/>
                  </a:cubicBezTo>
                  <a:cubicBezTo>
                    <a:pt x="5" y="180"/>
                    <a:pt x="0" y="163"/>
                    <a:pt x="0" y="141"/>
                  </a:cubicBezTo>
                  <a:cubicBezTo>
                    <a:pt x="0" y="118"/>
                    <a:pt x="6" y="99"/>
                    <a:pt x="18" y="85"/>
                  </a:cubicBezTo>
                  <a:cubicBezTo>
                    <a:pt x="29" y="71"/>
                    <a:pt x="45" y="64"/>
                    <a:pt x="65" y="64"/>
                  </a:cubicBezTo>
                  <a:cubicBezTo>
                    <a:pt x="74" y="64"/>
                    <a:pt x="81" y="66"/>
                    <a:pt x="88" y="69"/>
                  </a:cubicBezTo>
                  <a:cubicBezTo>
                    <a:pt x="95" y="73"/>
                    <a:pt x="101" y="78"/>
                    <a:pt x="105" y="85"/>
                  </a:cubicBezTo>
                  <a:cubicBezTo>
                    <a:pt x="105" y="85"/>
                    <a:pt x="105" y="85"/>
                    <a:pt x="105" y="85"/>
                  </a:cubicBezTo>
                  <a:cubicBezTo>
                    <a:pt x="105" y="0"/>
                    <a:pt x="105" y="0"/>
                    <a:pt x="105" y="0"/>
                  </a:cubicBezTo>
                  <a:cubicBezTo>
                    <a:pt x="137" y="0"/>
                    <a:pt x="137" y="0"/>
                    <a:pt x="137" y="0"/>
                  </a:cubicBezTo>
                  <a:cubicBezTo>
                    <a:pt x="137" y="208"/>
                    <a:pt x="137" y="208"/>
                    <a:pt x="137" y="208"/>
                  </a:cubicBezTo>
                  <a:lnTo>
                    <a:pt x="105" y="208"/>
                  </a:lnTo>
                  <a:close/>
                  <a:moveTo>
                    <a:pt x="105" y="126"/>
                  </a:moveTo>
                  <a:cubicBezTo>
                    <a:pt x="105" y="116"/>
                    <a:pt x="102" y="107"/>
                    <a:pt x="95" y="100"/>
                  </a:cubicBezTo>
                  <a:cubicBezTo>
                    <a:pt x="89" y="93"/>
                    <a:pt x="81" y="90"/>
                    <a:pt x="71" y="90"/>
                  </a:cubicBezTo>
                  <a:cubicBezTo>
                    <a:pt x="59" y="90"/>
                    <a:pt x="50" y="94"/>
                    <a:pt x="43" y="103"/>
                  </a:cubicBezTo>
                  <a:cubicBezTo>
                    <a:pt x="36" y="112"/>
                    <a:pt x="33" y="124"/>
                    <a:pt x="33" y="140"/>
                  </a:cubicBezTo>
                  <a:cubicBezTo>
                    <a:pt x="33" y="154"/>
                    <a:pt x="36" y="165"/>
                    <a:pt x="43" y="173"/>
                  </a:cubicBezTo>
                  <a:cubicBezTo>
                    <a:pt x="49" y="181"/>
                    <a:pt x="58" y="185"/>
                    <a:pt x="69" y="185"/>
                  </a:cubicBezTo>
                  <a:cubicBezTo>
                    <a:pt x="79" y="185"/>
                    <a:pt x="88" y="181"/>
                    <a:pt x="95" y="173"/>
                  </a:cubicBezTo>
                  <a:cubicBezTo>
                    <a:pt x="102" y="165"/>
                    <a:pt x="105" y="155"/>
                    <a:pt x="105" y="142"/>
                  </a:cubicBezTo>
                  <a:lnTo>
                    <a:pt x="105" y="1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6"/>
            <p:cNvSpPr>
              <a:spLocks noEditPoints="1"/>
            </p:cNvSpPr>
            <p:nvPr userDrawn="1"/>
          </p:nvSpPr>
          <p:spPr bwMode="auto">
            <a:xfrm>
              <a:off x="2039938" y="2066926"/>
              <a:ext cx="207963" cy="236538"/>
            </a:xfrm>
            <a:custGeom>
              <a:avLst/>
              <a:gdLst>
                <a:gd name="T0" fmla="*/ 32 w 128"/>
                <a:gd name="T1" fmla="*/ 83 h 147"/>
                <a:gd name="T2" fmla="*/ 44 w 128"/>
                <a:gd name="T3" fmla="*/ 112 h 147"/>
                <a:gd name="T4" fmla="*/ 75 w 128"/>
                <a:gd name="T5" fmla="*/ 122 h 147"/>
                <a:gd name="T6" fmla="*/ 98 w 128"/>
                <a:gd name="T7" fmla="*/ 118 h 147"/>
                <a:gd name="T8" fmla="*/ 117 w 128"/>
                <a:gd name="T9" fmla="*/ 109 h 147"/>
                <a:gd name="T10" fmla="*/ 117 w 128"/>
                <a:gd name="T11" fmla="*/ 136 h 147"/>
                <a:gd name="T12" fmla="*/ 95 w 128"/>
                <a:gd name="T13" fmla="*/ 144 h 147"/>
                <a:gd name="T14" fmla="*/ 67 w 128"/>
                <a:gd name="T15" fmla="*/ 147 h 147"/>
                <a:gd name="T16" fmla="*/ 17 w 128"/>
                <a:gd name="T17" fmla="*/ 128 h 147"/>
                <a:gd name="T18" fmla="*/ 0 w 128"/>
                <a:gd name="T19" fmla="*/ 75 h 147"/>
                <a:gd name="T20" fmla="*/ 9 w 128"/>
                <a:gd name="T21" fmla="*/ 36 h 147"/>
                <a:gd name="T22" fmla="*/ 33 w 128"/>
                <a:gd name="T23" fmla="*/ 9 h 147"/>
                <a:gd name="T24" fmla="*/ 67 w 128"/>
                <a:gd name="T25" fmla="*/ 0 h 147"/>
                <a:gd name="T26" fmla="*/ 112 w 128"/>
                <a:gd name="T27" fmla="*/ 18 h 147"/>
                <a:gd name="T28" fmla="*/ 128 w 128"/>
                <a:gd name="T29" fmla="*/ 67 h 147"/>
                <a:gd name="T30" fmla="*/ 128 w 128"/>
                <a:gd name="T31" fmla="*/ 83 h 147"/>
                <a:gd name="T32" fmla="*/ 32 w 128"/>
                <a:gd name="T33" fmla="*/ 83 h 147"/>
                <a:gd name="T34" fmla="*/ 97 w 128"/>
                <a:gd name="T35" fmla="*/ 59 h 147"/>
                <a:gd name="T36" fmla="*/ 89 w 128"/>
                <a:gd name="T37" fmla="*/ 34 h 147"/>
                <a:gd name="T38" fmla="*/ 67 w 128"/>
                <a:gd name="T39" fmla="*/ 25 h 147"/>
                <a:gd name="T40" fmla="*/ 44 w 128"/>
                <a:gd name="T41" fmla="*/ 34 h 147"/>
                <a:gd name="T42" fmla="*/ 32 w 128"/>
                <a:gd name="T43" fmla="*/ 59 h 147"/>
                <a:gd name="T44" fmla="*/ 97 w 128"/>
                <a:gd name="T45" fmla="*/ 5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7">
                  <a:moveTo>
                    <a:pt x="32" y="83"/>
                  </a:moveTo>
                  <a:cubicBezTo>
                    <a:pt x="33" y="96"/>
                    <a:pt x="37" y="106"/>
                    <a:pt x="44" y="112"/>
                  </a:cubicBezTo>
                  <a:cubicBezTo>
                    <a:pt x="51" y="119"/>
                    <a:pt x="61" y="122"/>
                    <a:pt x="75" y="122"/>
                  </a:cubicBezTo>
                  <a:cubicBezTo>
                    <a:pt x="83" y="122"/>
                    <a:pt x="90" y="121"/>
                    <a:pt x="98" y="118"/>
                  </a:cubicBezTo>
                  <a:cubicBezTo>
                    <a:pt x="105" y="116"/>
                    <a:pt x="111" y="113"/>
                    <a:pt x="117" y="109"/>
                  </a:cubicBezTo>
                  <a:cubicBezTo>
                    <a:pt x="117" y="136"/>
                    <a:pt x="117" y="136"/>
                    <a:pt x="117" y="136"/>
                  </a:cubicBezTo>
                  <a:cubicBezTo>
                    <a:pt x="112" y="139"/>
                    <a:pt x="104" y="142"/>
                    <a:pt x="95" y="144"/>
                  </a:cubicBezTo>
                  <a:cubicBezTo>
                    <a:pt x="86" y="146"/>
                    <a:pt x="77" y="147"/>
                    <a:pt x="67" y="147"/>
                  </a:cubicBezTo>
                  <a:cubicBezTo>
                    <a:pt x="46" y="147"/>
                    <a:pt x="29" y="141"/>
                    <a:pt x="17" y="128"/>
                  </a:cubicBezTo>
                  <a:cubicBezTo>
                    <a:pt x="6" y="115"/>
                    <a:pt x="0" y="98"/>
                    <a:pt x="0" y="75"/>
                  </a:cubicBezTo>
                  <a:cubicBezTo>
                    <a:pt x="0" y="60"/>
                    <a:pt x="3" y="47"/>
                    <a:pt x="9" y="36"/>
                  </a:cubicBezTo>
                  <a:cubicBezTo>
                    <a:pt x="14" y="24"/>
                    <a:pt x="22" y="16"/>
                    <a:pt x="33" y="9"/>
                  </a:cubicBezTo>
                  <a:cubicBezTo>
                    <a:pt x="43" y="3"/>
                    <a:pt x="54" y="0"/>
                    <a:pt x="67" y="0"/>
                  </a:cubicBezTo>
                  <a:cubicBezTo>
                    <a:pt x="86" y="0"/>
                    <a:pt x="101" y="6"/>
                    <a:pt x="112" y="18"/>
                  </a:cubicBezTo>
                  <a:cubicBezTo>
                    <a:pt x="123" y="30"/>
                    <a:pt x="128" y="46"/>
                    <a:pt x="128" y="67"/>
                  </a:cubicBezTo>
                  <a:cubicBezTo>
                    <a:pt x="128" y="83"/>
                    <a:pt x="128" y="83"/>
                    <a:pt x="128" y="83"/>
                  </a:cubicBezTo>
                  <a:lnTo>
                    <a:pt x="32" y="83"/>
                  </a:lnTo>
                  <a:close/>
                  <a:moveTo>
                    <a:pt x="97" y="59"/>
                  </a:moveTo>
                  <a:cubicBezTo>
                    <a:pt x="97" y="48"/>
                    <a:pt x="94" y="39"/>
                    <a:pt x="89" y="34"/>
                  </a:cubicBezTo>
                  <a:cubicBezTo>
                    <a:pt x="83" y="28"/>
                    <a:pt x="76" y="25"/>
                    <a:pt x="67" y="25"/>
                  </a:cubicBezTo>
                  <a:cubicBezTo>
                    <a:pt x="58" y="25"/>
                    <a:pt x="51" y="28"/>
                    <a:pt x="44" y="34"/>
                  </a:cubicBezTo>
                  <a:cubicBezTo>
                    <a:pt x="38" y="41"/>
                    <a:pt x="34" y="49"/>
                    <a:pt x="32" y="59"/>
                  </a:cubicBezTo>
                  <a:lnTo>
                    <a:pt x="97"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7"/>
            <p:cNvSpPr>
              <a:spLocks/>
            </p:cNvSpPr>
            <p:nvPr userDrawn="1"/>
          </p:nvSpPr>
          <p:spPr bwMode="auto">
            <a:xfrm>
              <a:off x="2295525" y="2068513"/>
              <a:ext cx="131763" cy="230188"/>
            </a:xfrm>
            <a:custGeom>
              <a:avLst/>
              <a:gdLst>
                <a:gd name="T0" fmla="*/ 81 w 81"/>
                <a:gd name="T1" fmla="*/ 33 h 143"/>
                <a:gd name="T2" fmla="*/ 73 w 81"/>
                <a:gd name="T3" fmla="*/ 30 h 143"/>
                <a:gd name="T4" fmla="*/ 63 w 81"/>
                <a:gd name="T5" fmla="*/ 28 h 143"/>
                <a:gd name="T6" fmla="*/ 41 w 81"/>
                <a:gd name="T7" fmla="*/ 40 h 143"/>
                <a:gd name="T8" fmla="*/ 32 w 81"/>
                <a:gd name="T9" fmla="*/ 71 h 143"/>
                <a:gd name="T10" fmla="*/ 32 w 81"/>
                <a:gd name="T11" fmla="*/ 143 h 143"/>
                <a:gd name="T12" fmla="*/ 0 w 81"/>
                <a:gd name="T13" fmla="*/ 143 h 143"/>
                <a:gd name="T14" fmla="*/ 0 w 81"/>
                <a:gd name="T15" fmla="*/ 2 h 143"/>
                <a:gd name="T16" fmla="*/ 32 w 81"/>
                <a:gd name="T17" fmla="*/ 2 h 143"/>
                <a:gd name="T18" fmla="*/ 32 w 81"/>
                <a:gd name="T19" fmla="*/ 30 h 143"/>
                <a:gd name="T20" fmla="*/ 33 w 81"/>
                <a:gd name="T21" fmla="*/ 30 h 143"/>
                <a:gd name="T22" fmla="*/ 47 w 81"/>
                <a:gd name="T23" fmla="*/ 8 h 143"/>
                <a:gd name="T24" fmla="*/ 69 w 81"/>
                <a:gd name="T25" fmla="*/ 0 h 143"/>
                <a:gd name="T26" fmla="*/ 81 w 81"/>
                <a:gd name="T27" fmla="*/ 2 h 143"/>
                <a:gd name="T28" fmla="*/ 81 w 81"/>
                <a:gd name="T29" fmla="*/ 3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3"/>
                  </a:moveTo>
                  <a:cubicBezTo>
                    <a:pt x="80" y="32"/>
                    <a:pt x="77" y="31"/>
                    <a:pt x="73" y="30"/>
                  </a:cubicBezTo>
                  <a:cubicBezTo>
                    <a:pt x="70" y="29"/>
                    <a:pt x="66" y="28"/>
                    <a:pt x="63" y="28"/>
                  </a:cubicBezTo>
                  <a:cubicBezTo>
                    <a:pt x="54" y="28"/>
                    <a:pt x="46" y="32"/>
                    <a:pt x="41" y="40"/>
                  </a:cubicBezTo>
                  <a:cubicBezTo>
                    <a:pt x="35" y="48"/>
                    <a:pt x="32" y="58"/>
                    <a:pt x="32" y="71"/>
                  </a:cubicBezTo>
                  <a:cubicBezTo>
                    <a:pt x="32" y="143"/>
                    <a:pt x="32" y="143"/>
                    <a:pt x="32" y="143"/>
                  </a:cubicBezTo>
                  <a:cubicBezTo>
                    <a:pt x="0" y="143"/>
                    <a:pt x="0" y="143"/>
                    <a:pt x="0" y="143"/>
                  </a:cubicBezTo>
                  <a:cubicBezTo>
                    <a:pt x="0" y="2"/>
                    <a:pt x="0" y="2"/>
                    <a:pt x="0" y="2"/>
                  </a:cubicBezTo>
                  <a:cubicBezTo>
                    <a:pt x="32" y="2"/>
                    <a:pt x="32" y="2"/>
                    <a:pt x="32" y="2"/>
                  </a:cubicBezTo>
                  <a:cubicBezTo>
                    <a:pt x="32" y="30"/>
                    <a:pt x="32" y="30"/>
                    <a:pt x="32" y="30"/>
                  </a:cubicBezTo>
                  <a:cubicBezTo>
                    <a:pt x="33" y="30"/>
                    <a:pt x="33" y="30"/>
                    <a:pt x="33" y="30"/>
                  </a:cubicBezTo>
                  <a:cubicBezTo>
                    <a:pt x="36" y="20"/>
                    <a:pt x="41" y="13"/>
                    <a:pt x="47" y="8"/>
                  </a:cubicBezTo>
                  <a:cubicBezTo>
                    <a:pt x="53" y="2"/>
                    <a:pt x="60" y="0"/>
                    <a:pt x="69" y="0"/>
                  </a:cubicBezTo>
                  <a:cubicBezTo>
                    <a:pt x="74" y="0"/>
                    <a:pt x="78" y="1"/>
                    <a:pt x="81" y="2"/>
                  </a:cubicBezTo>
                  <a:lnTo>
                    <a:pt x="81" y="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8"/>
            <p:cNvSpPr>
              <a:spLocks/>
            </p:cNvSpPr>
            <p:nvPr userDrawn="1"/>
          </p:nvSpPr>
          <p:spPr bwMode="auto">
            <a:xfrm>
              <a:off x="2466975" y="2066926"/>
              <a:ext cx="201613"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39"/>
            <p:cNvSpPr>
              <a:spLocks noEditPoints="1"/>
            </p:cNvSpPr>
            <p:nvPr userDrawn="1"/>
          </p:nvSpPr>
          <p:spPr bwMode="auto">
            <a:xfrm>
              <a:off x="2727325" y="1960563"/>
              <a:ext cx="63500" cy="338138"/>
            </a:xfrm>
            <a:custGeom>
              <a:avLst/>
              <a:gdLst>
                <a:gd name="T0" fmla="*/ 39 w 39"/>
                <a:gd name="T1" fmla="*/ 19 h 209"/>
                <a:gd name="T2" fmla="*/ 33 w 39"/>
                <a:gd name="T3" fmla="*/ 32 h 209"/>
                <a:gd name="T4" fmla="*/ 20 w 39"/>
                <a:gd name="T5" fmla="*/ 37 h 209"/>
                <a:gd name="T6" fmla="*/ 6 w 39"/>
                <a:gd name="T7" fmla="*/ 32 h 209"/>
                <a:gd name="T8" fmla="*/ 0 w 39"/>
                <a:gd name="T9" fmla="*/ 19 h 209"/>
                <a:gd name="T10" fmla="*/ 6 w 39"/>
                <a:gd name="T11" fmla="*/ 5 h 209"/>
                <a:gd name="T12" fmla="*/ 20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30" y="35"/>
                    <a:pt x="25" y="37"/>
                    <a:pt x="20" y="37"/>
                  </a:cubicBezTo>
                  <a:cubicBezTo>
                    <a:pt x="14" y="37"/>
                    <a:pt x="10" y="35"/>
                    <a:pt x="6" y="32"/>
                  </a:cubicBezTo>
                  <a:cubicBezTo>
                    <a:pt x="2" y="28"/>
                    <a:pt x="0" y="24"/>
                    <a:pt x="0" y="19"/>
                  </a:cubicBezTo>
                  <a:cubicBezTo>
                    <a:pt x="0" y="13"/>
                    <a:pt x="2" y="9"/>
                    <a:pt x="6" y="5"/>
                  </a:cubicBezTo>
                  <a:cubicBezTo>
                    <a:pt x="10" y="2"/>
                    <a:pt x="14" y="0"/>
                    <a:pt x="20" y="0"/>
                  </a:cubicBezTo>
                  <a:cubicBezTo>
                    <a:pt x="25" y="0"/>
                    <a:pt x="30"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0"/>
            <p:cNvSpPr>
              <a:spLocks/>
            </p:cNvSpPr>
            <p:nvPr userDrawn="1"/>
          </p:nvSpPr>
          <p:spPr bwMode="auto">
            <a:xfrm>
              <a:off x="2824163" y="2071688"/>
              <a:ext cx="193675" cy="227013"/>
            </a:xfrm>
            <a:custGeom>
              <a:avLst/>
              <a:gdLst>
                <a:gd name="T0" fmla="*/ 46 w 122"/>
                <a:gd name="T1" fmla="*/ 117 h 143"/>
                <a:gd name="T2" fmla="*/ 122 w 122"/>
                <a:gd name="T3" fmla="*/ 117 h 143"/>
                <a:gd name="T4" fmla="*/ 122 w 122"/>
                <a:gd name="T5" fmla="*/ 143 h 143"/>
                <a:gd name="T6" fmla="*/ 0 w 122"/>
                <a:gd name="T7" fmla="*/ 143 h 143"/>
                <a:gd name="T8" fmla="*/ 0 w 122"/>
                <a:gd name="T9" fmla="*/ 132 h 143"/>
                <a:gd name="T10" fmla="*/ 77 w 122"/>
                <a:gd name="T11" fmla="*/ 26 h 143"/>
                <a:gd name="T12" fmla="*/ 8 w 122"/>
                <a:gd name="T13" fmla="*/ 26 h 143"/>
                <a:gd name="T14" fmla="*/ 8 w 122"/>
                <a:gd name="T15" fmla="*/ 0 h 143"/>
                <a:gd name="T16" fmla="*/ 122 w 122"/>
                <a:gd name="T17" fmla="*/ 0 h 143"/>
                <a:gd name="T18" fmla="*/ 122 w 122"/>
                <a:gd name="T19" fmla="*/ 12 h 143"/>
                <a:gd name="T20" fmla="*/ 46 w 122"/>
                <a:gd name="T21" fmla="*/ 11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43">
                  <a:moveTo>
                    <a:pt x="46" y="117"/>
                  </a:moveTo>
                  <a:lnTo>
                    <a:pt x="122" y="117"/>
                  </a:lnTo>
                  <a:lnTo>
                    <a:pt x="122" y="143"/>
                  </a:lnTo>
                  <a:lnTo>
                    <a:pt x="0" y="143"/>
                  </a:lnTo>
                  <a:lnTo>
                    <a:pt x="0" y="132"/>
                  </a:lnTo>
                  <a:lnTo>
                    <a:pt x="77" y="26"/>
                  </a:lnTo>
                  <a:lnTo>
                    <a:pt x="8" y="26"/>
                  </a:lnTo>
                  <a:lnTo>
                    <a:pt x="8" y="0"/>
                  </a:lnTo>
                  <a:lnTo>
                    <a:pt x="122" y="0"/>
                  </a:lnTo>
                  <a:lnTo>
                    <a:pt x="122" y="12"/>
                  </a:lnTo>
                  <a:lnTo>
                    <a:pt x="46" y="1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1"/>
            <p:cNvSpPr>
              <a:spLocks noEditPoints="1"/>
            </p:cNvSpPr>
            <p:nvPr userDrawn="1"/>
          </p:nvSpPr>
          <p:spPr bwMode="auto">
            <a:xfrm>
              <a:off x="3057525" y="1960563"/>
              <a:ext cx="63500" cy="338138"/>
            </a:xfrm>
            <a:custGeom>
              <a:avLst/>
              <a:gdLst>
                <a:gd name="T0" fmla="*/ 39 w 39"/>
                <a:gd name="T1" fmla="*/ 19 h 209"/>
                <a:gd name="T2" fmla="*/ 33 w 39"/>
                <a:gd name="T3" fmla="*/ 32 h 209"/>
                <a:gd name="T4" fmla="*/ 19 w 39"/>
                <a:gd name="T5" fmla="*/ 37 h 209"/>
                <a:gd name="T6" fmla="*/ 5 w 39"/>
                <a:gd name="T7" fmla="*/ 32 h 209"/>
                <a:gd name="T8" fmla="*/ 0 w 39"/>
                <a:gd name="T9" fmla="*/ 19 h 209"/>
                <a:gd name="T10" fmla="*/ 6 w 39"/>
                <a:gd name="T11" fmla="*/ 5 h 209"/>
                <a:gd name="T12" fmla="*/ 19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29" y="35"/>
                    <a:pt x="25" y="37"/>
                    <a:pt x="19" y="37"/>
                  </a:cubicBezTo>
                  <a:cubicBezTo>
                    <a:pt x="14" y="37"/>
                    <a:pt x="9" y="35"/>
                    <a:pt x="5" y="32"/>
                  </a:cubicBezTo>
                  <a:cubicBezTo>
                    <a:pt x="2" y="28"/>
                    <a:pt x="0" y="24"/>
                    <a:pt x="0" y="19"/>
                  </a:cubicBezTo>
                  <a:cubicBezTo>
                    <a:pt x="0" y="13"/>
                    <a:pt x="2" y="9"/>
                    <a:pt x="6" y="5"/>
                  </a:cubicBezTo>
                  <a:cubicBezTo>
                    <a:pt x="9" y="2"/>
                    <a:pt x="14" y="0"/>
                    <a:pt x="19" y="0"/>
                  </a:cubicBezTo>
                  <a:cubicBezTo>
                    <a:pt x="25" y="0"/>
                    <a:pt x="29"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2"/>
            <p:cNvSpPr>
              <a:spLocks/>
            </p:cNvSpPr>
            <p:nvPr userDrawn="1"/>
          </p:nvSpPr>
          <p:spPr bwMode="auto">
            <a:xfrm>
              <a:off x="3182938" y="2066926"/>
              <a:ext cx="203200"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3"/>
            <p:cNvSpPr>
              <a:spLocks noEditPoints="1"/>
            </p:cNvSpPr>
            <p:nvPr userDrawn="1"/>
          </p:nvSpPr>
          <p:spPr bwMode="auto">
            <a:xfrm>
              <a:off x="3433763" y="2066926"/>
              <a:ext cx="220663" cy="339725"/>
            </a:xfrm>
            <a:custGeom>
              <a:avLst/>
              <a:gdLst>
                <a:gd name="T0" fmla="*/ 137 w 137"/>
                <a:gd name="T1" fmla="*/ 131 h 210"/>
                <a:gd name="T2" fmla="*/ 116 w 137"/>
                <a:gd name="T3" fmla="*/ 190 h 210"/>
                <a:gd name="T4" fmla="*/ 57 w 137"/>
                <a:gd name="T5" fmla="*/ 210 h 210"/>
                <a:gd name="T6" fmla="*/ 32 w 137"/>
                <a:gd name="T7" fmla="*/ 207 h 210"/>
                <a:gd name="T8" fmla="*/ 11 w 137"/>
                <a:gd name="T9" fmla="*/ 201 h 210"/>
                <a:gd name="T10" fmla="*/ 11 w 137"/>
                <a:gd name="T11" fmla="*/ 171 h 210"/>
                <a:gd name="T12" fmla="*/ 35 w 137"/>
                <a:gd name="T13" fmla="*/ 182 h 210"/>
                <a:gd name="T14" fmla="*/ 57 w 137"/>
                <a:gd name="T15" fmla="*/ 184 h 210"/>
                <a:gd name="T16" fmla="*/ 92 w 137"/>
                <a:gd name="T17" fmla="*/ 172 h 210"/>
                <a:gd name="T18" fmla="*/ 105 w 137"/>
                <a:gd name="T19" fmla="*/ 135 h 210"/>
                <a:gd name="T20" fmla="*/ 105 w 137"/>
                <a:gd name="T21" fmla="*/ 122 h 210"/>
                <a:gd name="T22" fmla="*/ 104 w 137"/>
                <a:gd name="T23" fmla="*/ 122 h 210"/>
                <a:gd name="T24" fmla="*/ 86 w 137"/>
                <a:gd name="T25" fmla="*/ 141 h 210"/>
                <a:gd name="T26" fmla="*/ 58 w 137"/>
                <a:gd name="T27" fmla="*/ 147 h 210"/>
                <a:gd name="T28" fmla="*/ 16 w 137"/>
                <a:gd name="T29" fmla="*/ 129 h 210"/>
                <a:gd name="T30" fmla="*/ 0 w 137"/>
                <a:gd name="T31" fmla="*/ 78 h 210"/>
                <a:gd name="T32" fmla="*/ 17 w 137"/>
                <a:gd name="T33" fmla="*/ 21 h 210"/>
                <a:gd name="T34" fmla="*/ 64 w 137"/>
                <a:gd name="T35" fmla="*/ 0 h 210"/>
                <a:gd name="T36" fmla="*/ 104 w 137"/>
                <a:gd name="T37" fmla="*/ 21 h 210"/>
                <a:gd name="T38" fmla="*/ 105 w 137"/>
                <a:gd name="T39" fmla="*/ 21 h 210"/>
                <a:gd name="T40" fmla="*/ 105 w 137"/>
                <a:gd name="T41" fmla="*/ 3 h 210"/>
                <a:gd name="T42" fmla="*/ 137 w 137"/>
                <a:gd name="T43" fmla="*/ 3 h 210"/>
                <a:gd name="T44" fmla="*/ 137 w 137"/>
                <a:gd name="T45" fmla="*/ 131 h 210"/>
                <a:gd name="T46" fmla="*/ 105 w 137"/>
                <a:gd name="T47" fmla="*/ 62 h 210"/>
                <a:gd name="T48" fmla="*/ 95 w 137"/>
                <a:gd name="T49" fmla="*/ 36 h 210"/>
                <a:gd name="T50" fmla="*/ 71 w 137"/>
                <a:gd name="T51" fmla="*/ 26 h 210"/>
                <a:gd name="T52" fmla="*/ 43 w 137"/>
                <a:gd name="T53" fmla="*/ 39 h 210"/>
                <a:gd name="T54" fmla="*/ 33 w 137"/>
                <a:gd name="T55" fmla="*/ 77 h 210"/>
                <a:gd name="T56" fmla="*/ 43 w 137"/>
                <a:gd name="T57" fmla="*/ 109 h 210"/>
                <a:gd name="T58" fmla="*/ 68 w 137"/>
                <a:gd name="T59" fmla="*/ 121 h 210"/>
                <a:gd name="T60" fmla="*/ 95 w 137"/>
                <a:gd name="T61" fmla="*/ 109 h 210"/>
                <a:gd name="T62" fmla="*/ 105 w 137"/>
                <a:gd name="T63" fmla="*/ 78 h 210"/>
                <a:gd name="T64" fmla="*/ 105 w 137"/>
                <a:gd name="T65" fmla="*/ 6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7" h="210">
                  <a:moveTo>
                    <a:pt x="137" y="131"/>
                  </a:moveTo>
                  <a:cubicBezTo>
                    <a:pt x="137" y="156"/>
                    <a:pt x="130" y="176"/>
                    <a:pt x="116" y="190"/>
                  </a:cubicBezTo>
                  <a:cubicBezTo>
                    <a:pt x="102" y="203"/>
                    <a:pt x="83" y="210"/>
                    <a:pt x="57" y="210"/>
                  </a:cubicBezTo>
                  <a:cubicBezTo>
                    <a:pt x="49" y="210"/>
                    <a:pt x="40" y="209"/>
                    <a:pt x="32" y="207"/>
                  </a:cubicBezTo>
                  <a:cubicBezTo>
                    <a:pt x="23" y="206"/>
                    <a:pt x="16" y="204"/>
                    <a:pt x="11" y="201"/>
                  </a:cubicBezTo>
                  <a:cubicBezTo>
                    <a:pt x="11" y="171"/>
                    <a:pt x="11" y="171"/>
                    <a:pt x="11" y="171"/>
                  </a:cubicBezTo>
                  <a:cubicBezTo>
                    <a:pt x="20" y="176"/>
                    <a:pt x="28" y="180"/>
                    <a:pt x="35" y="182"/>
                  </a:cubicBezTo>
                  <a:cubicBezTo>
                    <a:pt x="42" y="184"/>
                    <a:pt x="50" y="184"/>
                    <a:pt x="57" y="184"/>
                  </a:cubicBezTo>
                  <a:cubicBezTo>
                    <a:pt x="72" y="184"/>
                    <a:pt x="84" y="180"/>
                    <a:pt x="92" y="172"/>
                  </a:cubicBezTo>
                  <a:cubicBezTo>
                    <a:pt x="101" y="164"/>
                    <a:pt x="105" y="151"/>
                    <a:pt x="105" y="135"/>
                  </a:cubicBezTo>
                  <a:cubicBezTo>
                    <a:pt x="105" y="122"/>
                    <a:pt x="105" y="122"/>
                    <a:pt x="105" y="122"/>
                  </a:cubicBezTo>
                  <a:cubicBezTo>
                    <a:pt x="104" y="122"/>
                    <a:pt x="104" y="122"/>
                    <a:pt x="104" y="122"/>
                  </a:cubicBezTo>
                  <a:cubicBezTo>
                    <a:pt x="99" y="130"/>
                    <a:pt x="93" y="136"/>
                    <a:pt x="86" y="141"/>
                  </a:cubicBezTo>
                  <a:cubicBezTo>
                    <a:pt x="79" y="145"/>
                    <a:pt x="69" y="147"/>
                    <a:pt x="58" y="147"/>
                  </a:cubicBezTo>
                  <a:cubicBezTo>
                    <a:pt x="41" y="147"/>
                    <a:pt x="26" y="141"/>
                    <a:pt x="16" y="129"/>
                  </a:cubicBezTo>
                  <a:cubicBezTo>
                    <a:pt x="5" y="116"/>
                    <a:pt x="0" y="99"/>
                    <a:pt x="0" y="78"/>
                  </a:cubicBezTo>
                  <a:cubicBezTo>
                    <a:pt x="0" y="54"/>
                    <a:pt x="6" y="35"/>
                    <a:pt x="17" y="21"/>
                  </a:cubicBezTo>
                  <a:cubicBezTo>
                    <a:pt x="29" y="7"/>
                    <a:pt x="45" y="0"/>
                    <a:pt x="64" y="0"/>
                  </a:cubicBezTo>
                  <a:cubicBezTo>
                    <a:pt x="82" y="0"/>
                    <a:pt x="95" y="7"/>
                    <a:pt x="104" y="21"/>
                  </a:cubicBezTo>
                  <a:cubicBezTo>
                    <a:pt x="105" y="21"/>
                    <a:pt x="105" y="21"/>
                    <a:pt x="105" y="21"/>
                  </a:cubicBezTo>
                  <a:cubicBezTo>
                    <a:pt x="105" y="3"/>
                    <a:pt x="105" y="3"/>
                    <a:pt x="105" y="3"/>
                  </a:cubicBezTo>
                  <a:cubicBezTo>
                    <a:pt x="137" y="3"/>
                    <a:pt x="137" y="3"/>
                    <a:pt x="137" y="3"/>
                  </a:cubicBezTo>
                  <a:lnTo>
                    <a:pt x="137" y="131"/>
                  </a:lnTo>
                  <a:close/>
                  <a:moveTo>
                    <a:pt x="105" y="62"/>
                  </a:moveTo>
                  <a:cubicBezTo>
                    <a:pt x="105" y="52"/>
                    <a:pt x="102" y="43"/>
                    <a:pt x="95" y="36"/>
                  </a:cubicBezTo>
                  <a:cubicBezTo>
                    <a:pt x="89" y="29"/>
                    <a:pt x="80" y="26"/>
                    <a:pt x="71" y="26"/>
                  </a:cubicBezTo>
                  <a:cubicBezTo>
                    <a:pt x="59" y="26"/>
                    <a:pt x="49" y="30"/>
                    <a:pt x="43" y="39"/>
                  </a:cubicBezTo>
                  <a:cubicBezTo>
                    <a:pt x="36" y="48"/>
                    <a:pt x="33" y="60"/>
                    <a:pt x="33" y="77"/>
                  </a:cubicBezTo>
                  <a:cubicBezTo>
                    <a:pt x="33" y="91"/>
                    <a:pt x="36" y="101"/>
                    <a:pt x="43" y="109"/>
                  </a:cubicBezTo>
                  <a:cubicBezTo>
                    <a:pt x="49" y="117"/>
                    <a:pt x="58" y="121"/>
                    <a:pt x="68" y="121"/>
                  </a:cubicBezTo>
                  <a:cubicBezTo>
                    <a:pt x="79" y="121"/>
                    <a:pt x="88" y="117"/>
                    <a:pt x="95" y="109"/>
                  </a:cubicBezTo>
                  <a:cubicBezTo>
                    <a:pt x="102" y="101"/>
                    <a:pt x="105" y="91"/>
                    <a:pt x="105" y="78"/>
                  </a:cubicBezTo>
                  <a:lnTo>
                    <a:pt x="105"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4"/>
            <p:cNvSpPr>
              <a:spLocks/>
            </p:cNvSpPr>
            <p:nvPr userDrawn="1"/>
          </p:nvSpPr>
          <p:spPr bwMode="auto">
            <a:xfrm>
              <a:off x="3795713" y="2058988"/>
              <a:ext cx="198438" cy="239713"/>
            </a:xfrm>
            <a:custGeom>
              <a:avLst/>
              <a:gdLst>
                <a:gd name="T0" fmla="*/ 73 w 123"/>
                <a:gd name="T1" fmla="*/ 95 h 149"/>
                <a:gd name="T2" fmla="*/ 73 w 123"/>
                <a:gd name="T3" fmla="*/ 149 h 149"/>
                <a:gd name="T4" fmla="*/ 48 w 123"/>
                <a:gd name="T5" fmla="*/ 149 h 149"/>
                <a:gd name="T6" fmla="*/ 48 w 123"/>
                <a:gd name="T7" fmla="*/ 95 h 149"/>
                <a:gd name="T8" fmla="*/ 0 w 123"/>
                <a:gd name="T9" fmla="*/ 0 h 149"/>
                <a:gd name="T10" fmla="*/ 28 w 123"/>
                <a:gd name="T11" fmla="*/ 0 h 149"/>
                <a:gd name="T12" fmla="*/ 58 w 123"/>
                <a:gd name="T13" fmla="*/ 62 h 149"/>
                <a:gd name="T14" fmla="*/ 60 w 123"/>
                <a:gd name="T15" fmla="*/ 67 h 149"/>
                <a:gd name="T16" fmla="*/ 62 w 123"/>
                <a:gd name="T17" fmla="*/ 72 h 149"/>
                <a:gd name="T18" fmla="*/ 62 w 123"/>
                <a:gd name="T19" fmla="*/ 72 h 149"/>
                <a:gd name="T20" fmla="*/ 65 w 123"/>
                <a:gd name="T21" fmla="*/ 62 h 149"/>
                <a:gd name="T22" fmla="*/ 96 w 123"/>
                <a:gd name="T23" fmla="*/ 0 h 149"/>
                <a:gd name="T24" fmla="*/ 123 w 123"/>
                <a:gd name="T25" fmla="*/ 0 h 149"/>
                <a:gd name="T26" fmla="*/ 73 w 123"/>
                <a:gd name="T27" fmla="*/ 9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 h="149">
                  <a:moveTo>
                    <a:pt x="73" y="95"/>
                  </a:moveTo>
                  <a:cubicBezTo>
                    <a:pt x="73" y="149"/>
                    <a:pt x="73" y="149"/>
                    <a:pt x="73" y="149"/>
                  </a:cubicBezTo>
                  <a:cubicBezTo>
                    <a:pt x="48" y="149"/>
                    <a:pt x="48" y="149"/>
                    <a:pt x="48" y="149"/>
                  </a:cubicBezTo>
                  <a:cubicBezTo>
                    <a:pt x="48" y="95"/>
                    <a:pt x="48" y="95"/>
                    <a:pt x="48" y="95"/>
                  </a:cubicBezTo>
                  <a:cubicBezTo>
                    <a:pt x="0" y="0"/>
                    <a:pt x="0" y="0"/>
                    <a:pt x="0" y="0"/>
                  </a:cubicBezTo>
                  <a:cubicBezTo>
                    <a:pt x="28" y="0"/>
                    <a:pt x="28" y="0"/>
                    <a:pt x="28" y="0"/>
                  </a:cubicBezTo>
                  <a:cubicBezTo>
                    <a:pt x="58" y="62"/>
                    <a:pt x="58" y="62"/>
                    <a:pt x="58" y="62"/>
                  </a:cubicBezTo>
                  <a:cubicBezTo>
                    <a:pt x="59" y="64"/>
                    <a:pt x="60" y="66"/>
                    <a:pt x="60" y="67"/>
                  </a:cubicBezTo>
                  <a:cubicBezTo>
                    <a:pt x="61" y="69"/>
                    <a:pt x="61" y="70"/>
                    <a:pt x="62" y="72"/>
                  </a:cubicBezTo>
                  <a:cubicBezTo>
                    <a:pt x="62" y="72"/>
                    <a:pt x="62" y="72"/>
                    <a:pt x="62" y="72"/>
                  </a:cubicBezTo>
                  <a:cubicBezTo>
                    <a:pt x="63" y="68"/>
                    <a:pt x="64" y="65"/>
                    <a:pt x="65" y="62"/>
                  </a:cubicBezTo>
                  <a:cubicBezTo>
                    <a:pt x="96" y="0"/>
                    <a:pt x="96" y="0"/>
                    <a:pt x="96" y="0"/>
                  </a:cubicBezTo>
                  <a:cubicBezTo>
                    <a:pt x="123" y="0"/>
                    <a:pt x="123" y="0"/>
                    <a:pt x="123" y="0"/>
                  </a:cubicBezTo>
                  <a:lnTo>
                    <a:pt x="73" y="95"/>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5"/>
            <p:cNvSpPr>
              <a:spLocks noEditPoints="1"/>
            </p:cNvSpPr>
            <p:nvPr userDrawn="1"/>
          </p:nvSpPr>
          <p:spPr bwMode="auto">
            <a:xfrm>
              <a:off x="3967163" y="2122488"/>
              <a:ext cx="177800" cy="180975"/>
            </a:xfrm>
            <a:custGeom>
              <a:avLst/>
              <a:gdLst>
                <a:gd name="T0" fmla="*/ 110 w 110"/>
                <a:gd name="T1" fmla="*/ 55 h 112"/>
                <a:gd name="T2" fmla="*/ 95 w 110"/>
                <a:gd name="T3" fmla="*/ 96 h 112"/>
                <a:gd name="T4" fmla="*/ 54 w 110"/>
                <a:gd name="T5" fmla="*/ 112 h 112"/>
                <a:gd name="T6" fmla="*/ 15 w 110"/>
                <a:gd name="T7" fmla="*/ 97 h 112"/>
                <a:gd name="T8" fmla="*/ 0 w 110"/>
                <a:gd name="T9" fmla="*/ 57 h 112"/>
                <a:gd name="T10" fmla="*/ 15 w 110"/>
                <a:gd name="T11" fmla="*/ 15 h 112"/>
                <a:gd name="T12" fmla="*/ 56 w 110"/>
                <a:gd name="T13" fmla="*/ 0 h 112"/>
                <a:gd name="T14" fmla="*/ 96 w 110"/>
                <a:gd name="T15" fmla="*/ 14 h 112"/>
                <a:gd name="T16" fmla="*/ 110 w 110"/>
                <a:gd name="T17" fmla="*/ 55 h 112"/>
                <a:gd name="T18" fmla="*/ 85 w 110"/>
                <a:gd name="T19" fmla="*/ 55 h 112"/>
                <a:gd name="T20" fmla="*/ 77 w 110"/>
                <a:gd name="T21" fmla="*/ 29 h 112"/>
                <a:gd name="T22" fmla="*/ 55 w 110"/>
                <a:gd name="T23" fmla="*/ 19 h 112"/>
                <a:gd name="T24" fmla="*/ 33 w 110"/>
                <a:gd name="T25" fmla="*/ 29 h 112"/>
                <a:gd name="T26" fmla="*/ 25 w 110"/>
                <a:gd name="T27" fmla="*/ 56 h 112"/>
                <a:gd name="T28" fmla="*/ 33 w 110"/>
                <a:gd name="T29" fmla="*/ 82 h 112"/>
                <a:gd name="T30" fmla="*/ 55 w 110"/>
                <a:gd name="T31" fmla="*/ 92 h 112"/>
                <a:gd name="T32" fmla="*/ 77 w 110"/>
                <a:gd name="T33" fmla="*/ 83 h 112"/>
                <a:gd name="T34" fmla="*/ 85 w 110"/>
                <a:gd name="T35" fmla="*/ 5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12">
                  <a:moveTo>
                    <a:pt x="110" y="55"/>
                  </a:moveTo>
                  <a:cubicBezTo>
                    <a:pt x="110" y="72"/>
                    <a:pt x="105" y="86"/>
                    <a:pt x="95" y="96"/>
                  </a:cubicBezTo>
                  <a:cubicBezTo>
                    <a:pt x="85" y="106"/>
                    <a:pt x="71" y="112"/>
                    <a:pt x="54" y="112"/>
                  </a:cubicBezTo>
                  <a:cubicBezTo>
                    <a:pt x="37" y="112"/>
                    <a:pt x="24" y="107"/>
                    <a:pt x="15" y="97"/>
                  </a:cubicBezTo>
                  <a:cubicBezTo>
                    <a:pt x="5" y="87"/>
                    <a:pt x="0" y="74"/>
                    <a:pt x="0" y="57"/>
                  </a:cubicBezTo>
                  <a:cubicBezTo>
                    <a:pt x="0" y="39"/>
                    <a:pt x="5" y="25"/>
                    <a:pt x="15" y="15"/>
                  </a:cubicBezTo>
                  <a:cubicBezTo>
                    <a:pt x="25" y="5"/>
                    <a:pt x="39" y="0"/>
                    <a:pt x="56" y="0"/>
                  </a:cubicBezTo>
                  <a:cubicBezTo>
                    <a:pt x="73" y="0"/>
                    <a:pt x="86" y="5"/>
                    <a:pt x="96" y="14"/>
                  </a:cubicBezTo>
                  <a:cubicBezTo>
                    <a:pt x="105" y="24"/>
                    <a:pt x="110" y="38"/>
                    <a:pt x="110" y="55"/>
                  </a:cubicBezTo>
                  <a:close/>
                  <a:moveTo>
                    <a:pt x="85" y="55"/>
                  </a:moveTo>
                  <a:cubicBezTo>
                    <a:pt x="85" y="44"/>
                    <a:pt x="82" y="35"/>
                    <a:pt x="77" y="29"/>
                  </a:cubicBezTo>
                  <a:cubicBezTo>
                    <a:pt x="71" y="22"/>
                    <a:pt x="64" y="19"/>
                    <a:pt x="55" y="19"/>
                  </a:cubicBezTo>
                  <a:cubicBezTo>
                    <a:pt x="46" y="19"/>
                    <a:pt x="38" y="23"/>
                    <a:pt x="33" y="29"/>
                  </a:cubicBezTo>
                  <a:cubicBezTo>
                    <a:pt x="28" y="35"/>
                    <a:pt x="25" y="44"/>
                    <a:pt x="25" y="56"/>
                  </a:cubicBezTo>
                  <a:cubicBezTo>
                    <a:pt x="25" y="67"/>
                    <a:pt x="28" y="76"/>
                    <a:pt x="33" y="82"/>
                  </a:cubicBezTo>
                  <a:cubicBezTo>
                    <a:pt x="38" y="89"/>
                    <a:pt x="46" y="92"/>
                    <a:pt x="55" y="92"/>
                  </a:cubicBezTo>
                  <a:cubicBezTo>
                    <a:pt x="65" y="92"/>
                    <a:pt x="72" y="89"/>
                    <a:pt x="77" y="83"/>
                  </a:cubicBezTo>
                  <a:cubicBezTo>
                    <a:pt x="82" y="76"/>
                    <a:pt x="85" y="67"/>
                    <a:pt x="85" y="55"/>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46"/>
            <p:cNvSpPr>
              <a:spLocks/>
            </p:cNvSpPr>
            <p:nvPr userDrawn="1"/>
          </p:nvSpPr>
          <p:spPr bwMode="auto">
            <a:xfrm>
              <a:off x="4181475" y="2125663"/>
              <a:ext cx="153988" cy="177800"/>
            </a:xfrm>
            <a:custGeom>
              <a:avLst/>
              <a:gdLst>
                <a:gd name="T0" fmla="*/ 71 w 95"/>
                <a:gd name="T1" fmla="*/ 107 h 110"/>
                <a:gd name="T2" fmla="*/ 71 w 95"/>
                <a:gd name="T3" fmla="*/ 91 h 110"/>
                <a:gd name="T4" fmla="*/ 70 w 95"/>
                <a:gd name="T5" fmla="*/ 91 h 110"/>
                <a:gd name="T6" fmla="*/ 57 w 95"/>
                <a:gd name="T7" fmla="*/ 105 h 110"/>
                <a:gd name="T8" fmla="*/ 38 w 95"/>
                <a:gd name="T9" fmla="*/ 110 h 110"/>
                <a:gd name="T10" fmla="*/ 10 w 95"/>
                <a:gd name="T11" fmla="*/ 98 h 110"/>
                <a:gd name="T12" fmla="*/ 0 w 95"/>
                <a:gd name="T13" fmla="*/ 65 h 110"/>
                <a:gd name="T14" fmla="*/ 0 w 95"/>
                <a:gd name="T15" fmla="*/ 0 h 110"/>
                <a:gd name="T16" fmla="*/ 24 w 95"/>
                <a:gd name="T17" fmla="*/ 0 h 110"/>
                <a:gd name="T18" fmla="*/ 24 w 95"/>
                <a:gd name="T19" fmla="*/ 62 h 110"/>
                <a:gd name="T20" fmla="*/ 46 w 95"/>
                <a:gd name="T21" fmla="*/ 90 h 110"/>
                <a:gd name="T22" fmla="*/ 64 w 95"/>
                <a:gd name="T23" fmla="*/ 82 h 110"/>
                <a:gd name="T24" fmla="*/ 71 w 95"/>
                <a:gd name="T25" fmla="*/ 62 h 110"/>
                <a:gd name="T26" fmla="*/ 71 w 95"/>
                <a:gd name="T27" fmla="*/ 0 h 110"/>
                <a:gd name="T28" fmla="*/ 95 w 95"/>
                <a:gd name="T29" fmla="*/ 0 h 110"/>
                <a:gd name="T30" fmla="*/ 95 w 95"/>
                <a:gd name="T31" fmla="*/ 107 h 110"/>
                <a:gd name="T32" fmla="*/ 71 w 95"/>
                <a:gd name="T33" fmla="*/ 10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110">
                  <a:moveTo>
                    <a:pt x="71" y="107"/>
                  </a:moveTo>
                  <a:cubicBezTo>
                    <a:pt x="71" y="91"/>
                    <a:pt x="71" y="91"/>
                    <a:pt x="71" y="91"/>
                  </a:cubicBezTo>
                  <a:cubicBezTo>
                    <a:pt x="70" y="91"/>
                    <a:pt x="70" y="91"/>
                    <a:pt x="70" y="91"/>
                  </a:cubicBezTo>
                  <a:cubicBezTo>
                    <a:pt x="67" y="97"/>
                    <a:pt x="62" y="101"/>
                    <a:pt x="57" y="105"/>
                  </a:cubicBezTo>
                  <a:cubicBezTo>
                    <a:pt x="51" y="108"/>
                    <a:pt x="45" y="110"/>
                    <a:pt x="38" y="110"/>
                  </a:cubicBezTo>
                  <a:cubicBezTo>
                    <a:pt x="26" y="110"/>
                    <a:pt x="16" y="106"/>
                    <a:pt x="10" y="98"/>
                  </a:cubicBezTo>
                  <a:cubicBezTo>
                    <a:pt x="3" y="91"/>
                    <a:pt x="0" y="80"/>
                    <a:pt x="0" y="65"/>
                  </a:cubicBezTo>
                  <a:cubicBezTo>
                    <a:pt x="0" y="0"/>
                    <a:pt x="0" y="0"/>
                    <a:pt x="0" y="0"/>
                  </a:cubicBezTo>
                  <a:cubicBezTo>
                    <a:pt x="24" y="0"/>
                    <a:pt x="24" y="0"/>
                    <a:pt x="24" y="0"/>
                  </a:cubicBezTo>
                  <a:cubicBezTo>
                    <a:pt x="24" y="62"/>
                    <a:pt x="24" y="62"/>
                    <a:pt x="24" y="62"/>
                  </a:cubicBezTo>
                  <a:cubicBezTo>
                    <a:pt x="24" y="81"/>
                    <a:pt x="32" y="90"/>
                    <a:pt x="46" y="90"/>
                  </a:cubicBezTo>
                  <a:cubicBezTo>
                    <a:pt x="54" y="90"/>
                    <a:pt x="59" y="87"/>
                    <a:pt x="64" y="82"/>
                  </a:cubicBezTo>
                  <a:cubicBezTo>
                    <a:pt x="68" y="77"/>
                    <a:pt x="71" y="70"/>
                    <a:pt x="71" y="62"/>
                  </a:cubicBezTo>
                  <a:cubicBezTo>
                    <a:pt x="71" y="0"/>
                    <a:pt x="71" y="0"/>
                    <a:pt x="71" y="0"/>
                  </a:cubicBezTo>
                  <a:cubicBezTo>
                    <a:pt x="95" y="0"/>
                    <a:pt x="95" y="0"/>
                    <a:pt x="95" y="0"/>
                  </a:cubicBezTo>
                  <a:cubicBezTo>
                    <a:pt x="95" y="107"/>
                    <a:pt x="95" y="107"/>
                    <a:pt x="95" y="107"/>
                  </a:cubicBezTo>
                  <a:lnTo>
                    <a:pt x="71" y="107"/>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47"/>
            <p:cNvSpPr>
              <a:spLocks/>
            </p:cNvSpPr>
            <p:nvPr userDrawn="1"/>
          </p:nvSpPr>
          <p:spPr bwMode="auto">
            <a:xfrm>
              <a:off x="4379913" y="2122488"/>
              <a:ext cx="100013" cy="176213"/>
            </a:xfrm>
            <a:custGeom>
              <a:avLst/>
              <a:gdLst>
                <a:gd name="T0" fmla="*/ 62 w 62"/>
                <a:gd name="T1" fmla="*/ 26 h 109"/>
                <a:gd name="T2" fmla="*/ 55 w 62"/>
                <a:gd name="T3" fmla="*/ 23 h 109"/>
                <a:gd name="T4" fmla="*/ 48 w 62"/>
                <a:gd name="T5" fmla="*/ 22 h 109"/>
                <a:gd name="T6" fmla="*/ 31 w 62"/>
                <a:gd name="T7" fmla="*/ 31 h 109"/>
                <a:gd name="T8" fmla="*/ 24 w 62"/>
                <a:gd name="T9" fmla="*/ 54 h 109"/>
                <a:gd name="T10" fmla="*/ 24 w 62"/>
                <a:gd name="T11" fmla="*/ 109 h 109"/>
                <a:gd name="T12" fmla="*/ 0 w 62"/>
                <a:gd name="T13" fmla="*/ 109 h 109"/>
                <a:gd name="T14" fmla="*/ 0 w 62"/>
                <a:gd name="T15" fmla="*/ 2 h 109"/>
                <a:gd name="T16" fmla="*/ 24 w 62"/>
                <a:gd name="T17" fmla="*/ 2 h 109"/>
                <a:gd name="T18" fmla="*/ 24 w 62"/>
                <a:gd name="T19" fmla="*/ 23 h 109"/>
                <a:gd name="T20" fmla="*/ 25 w 62"/>
                <a:gd name="T21" fmla="*/ 23 h 109"/>
                <a:gd name="T22" fmla="*/ 35 w 62"/>
                <a:gd name="T23" fmla="*/ 6 h 109"/>
                <a:gd name="T24" fmla="*/ 52 w 62"/>
                <a:gd name="T25" fmla="*/ 0 h 109"/>
                <a:gd name="T26" fmla="*/ 62 w 62"/>
                <a:gd name="T27" fmla="*/ 2 h 109"/>
                <a:gd name="T28" fmla="*/ 62 w 62"/>
                <a:gd name="T29" fmla="*/ 2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109">
                  <a:moveTo>
                    <a:pt x="62" y="26"/>
                  </a:moveTo>
                  <a:cubicBezTo>
                    <a:pt x="60" y="25"/>
                    <a:pt x="58" y="24"/>
                    <a:pt x="55" y="23"/>
                  </a:cubicBezTo>
                  <a:cubicBezTo>
                    <a:pt x="53" y="22"/>
                    <a:pt x="50" y="22"/>
                    <a:pt x="48" y="22"/>
                  </a:cubicBezTo>
                  <a:cubicBezTo>
                    <a:pt x="41" y="22"/>
                    <a:pt x="35" y="25"/>
                    <a:pt x="31" y="31"/>
                  </a:cubicBezTo>
                  <a:cubicBezTo>
                    <a:pt x="26" y="37"/>
                    <a:pt x="24" y="45"/>
                    <a:pt x="24" y="54"/>
                  </a:cubicBezTo>
                  <a:cubicBezTo>
                    <a:pt x="24" y="109"/>
                    <a:pt x="24" y="109"/>
                    <a:pt x="24" y="109"/>
                  </a:cubicBezTo>
                  <a:cubicBezTo>
                    <a:pt x="0" y="109"/>
                    <a:pt x="0" y="109"/>
                    <a:pt x="0" y="109"/>
                  </a:cubicBezTo>
                  <a:cubicBezTo>
                    <a:pt x="0" y="2"/>
                    <a:pt x="0" y="2"/>
                    <a:pt x="0" y="2"/>
                  </a:cubicBezTo>
                  <a:cubicBezTo>
                    <a:pt x="24" y="2"/>
                    <a:pt x="24" y="2"/>
                    <a:pt x="24" y="2"/>
                  </a:cubicBezTo>
                  <a:cubicBezTo>
                    <a:pt x="24" y="23"/>
                    <a:pt x="24" y="23"/>
                    <a:pt x="24" y="23"/>
                  </a:cubicBezTo>
                  <a:cubicBezTo>
                    <a:pt x="25" y="23"/>
                    <a:pt x="25" y="23"/>
                    <a:pt x="25" y="23"/>
                  </a:cubicBezTo>
                  <a:cubicBezTo>
                    <a:pt x="27" y="16"/>
                    <a:pt x="31" y="10"/>
                    <a:pt x="35" y="6"/>
                  </a:cubicBezTo>
                  <a:cubicBezTo>
                    <a:pt x="40" y="2"/>
                    <a:pt x="46" y="0"/>
                    <a:pt x="52" y="0"/>
                  </a:cubicBezTo>
                  <a:cubicBezTo>
                    <a:pt x="56" y="0"/>
                    <a:pt x="59" y="1"/>
                    <a:pt x="62" y="2"/>
                  </a:cubicBezTo>
                  <a:lnTo>
                    <a:pt x="62" y="26"/>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8" name="Group 77"/>
          <p:cNvGrpSpPr/>
          <p:nvPr userDrawn="1"/>
        </p:nvGrpSpPr>
        <p:grpSpPr>
          <a:xfrm>
            <a:off x="1432717" y="2901950"/>
            <a:ext cx="3284538" cy="342900"/>
            <a:chOff x="1500188" y="2508251"/>
            <a:chExt cx="3284538" cy="342900"/>
          </a:xfrm>
        </p:grpSpPr>
        <p:sp>
          <p:nvSpPr>
            <p:cNvPr id="52" name="Freeform 48"/>
            <p:cNvSpPr>
              <a:spLocks noEditPoints="1"/>
            </p:cNvSpPr>
            <p:nvPr userDrawn="1"/>
          </p:nvSpPr>
          <p:spPr bwMode="auto">
            <a:xfrm>
              <a:off x="1500188" y="2527301"/>
              <a:ext cx="268288" cy="317500"/>
            </a:xfrm>
            <a:custGeom>
              <a:avLst/>
              <a:gdLst>
                <a:gd name="T0" fmla="*/ 166 w 166"/>
                <a:gd name="T1" fmla="*/ 96 h 196"/>
                <a:gd name="T2" fmla="*/ 153 w 166"/>
                <a:gd name="T3" fmla="*/ 149 h 196"/>
                <a:gd name="T4" fmla="*/ 115 w 166"/>
                <a:gd name="T5" fmla="*/ 184 h 196"/>
                <a:gd name="T6" fmla="*/ 59 w 166"/>
                <a:gd name="T7" fmla="*/ 196 h 196"/>
                <a:gd name="T8" fmla="*/ 0 w 166"/>
                <a:gd name="T9" fmla="*/ 196 h 196"/>
                <a:gd name="T10" fmla="*/ 0 w 166"/>
                <a:gd name="T11" fmla="*/ 0 h 196"/>
                <a:gd name="T12" fmla="*/ 61 w 166"/>
                <a:gd name="T13" fmla="*/ 0 h 196"/>
                <a:gd name="T14" fmla="*/ 140 w 166"/>
                <a:gd name="T15" fmla="*/ 24 h 196"/>
                <a:gd name="T16" fmla="*/ 166 w 166"/>
                <a:gd name="T17" fmla="*/ 96 h 196"/>
                <a:gd name="T18" fmla="*/ 131 w 166"/>
                <a:gd name="T19" fmla="*/ 96 h 196"/>
                <a:gd name="T20" fmla="*/ 113 w 166"/>
                <a:gd name="T21" fmla="*/ 45 h 196"/>
                <a:gd name="T22" fmla="*/ 59 w 166"/>
                <a:gd name="T23" fmla="*/ 28 h 196"/>
                <a:gd name="T24" fmla="*/ 32 w 166"/>
                <a:gd name="T25" fmla="*/ 28 h 196"/>
                <a:gd name="T26" fmla="*/ 32 w 166"/>
                <a:gd name="T27" fmla="*/ 168 h 196"/>
                <a:gd name="T28" fmla="*/ 59 w 166"/>
                <a:gd name="T29" fmla="*/ 168 h 196"/>
                <a:gd name="T30" fmla="*/ 112 w 166"/>
                <a:gd name="T31" fmla="*/ 149 h 196"/>
                <a:gd name="T32" fmla="*/ 131 w 166"/>
                <a:gd name="T33" fmla="*/ 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196">
                  <a:moveTo>
                    <a:pt x="166" y="96"/>
                  </a:moveTo>
                  <a:cubicBezTo>
                    <a:pt x="166" y="116"/>
                    <a:pt x="162" y="133"/>
                    <a:pt x="153" y="149"/>
                  </a:cubicBezTo>
                  <a:cubicBezTo>
                    <a:pt x="144" y="164"/>
                    <a:pt x="132" y="176"/>
                    <a:pt x="115" y="184"/>
                  </a:cubicBezTo>
                  <a:cubicBezTo>
                    <a:pt x="99" y="192"/>
                    <a:pt x="80" y="196"/>
                    <a:pt x="59" y="196"/>
                  </a:cubicBezTo>
                  <a:cubicBezTo>
                    <a:pt x="0" y="196"/>
                    <a:pt x="0" y="196"/>
                    <a:pt x="0" y="196"/>
                  </a:cubicBezTo>
                  <a:cubicBezTo>
                    <a:pt x="0" y="0"/>
                    <a:pt x="0" y="0"/>
                    <a:pt x="0" y="0"/>
                  </a:cubicBezTo>
                  <a:cubicBezTo>
                    <a:pt x="61" y="0"/>
                    <a:pt x="61" y="0"/>
                    <a:pt x="61" y="0"/>
                  </a:cubicBezTo>
                  <a:cubicBezTo>
                    <a:pt x="96" y="0"/>
                    <a:pt x="122" y="8"/>
                    <a:pt x="140" y="24"/>
                  </a:cubicBezTo>
                  <a:cubicBezTo>
                    <a:pt x="157" y="40"/>
                    <a:pt x="166" y="64"/>
                    <a:pt x="166" y="96"/>
                  </a:cubicBezTo>
                  <a:close/>
                  <a:moveTo>
                    <a:pt x="131" y="96"/>
                  </a:moveTo>
                  <a:cubicBezTo>
                    <a:pt x="131" y="74"/>
                    <a:pt x="125" y="57"/>
                    <a:pt x="113" y="45"/>
                  </a:cubicBezTo>
                  <a:cubicBezTo>
                    <a:pt x="100" y="34"/>
                    <a:pt x="82" y="28"/>
                    <a:pt x="59" y="28"/>
                  </a:cubicBezTo>
                  <a:cubicBezTo>
                    <a:pt x="32" y="28"/>
                    <a:pt x="32" y="28"/>
                    <a:pt x="32" y="28"/>
                  </a:cubicBezTo>
                  <a:cubicBezTo>
                    <a:pt x="32" y="168"/>
                    <a:pt x="32" y="168"/>
                    <a:pt x="32" y="168"/>
                  </a:cubicBezTo>
                  <a:cubicBezTo>
                    <a:pt x="59" y="168"/>
                    <a:pt x="59" y="168"/>
                    <a:pt x="59" y="168"/>
                  </a:cubicBezTo>
                  <a:cubicBezTo>
                    <a:pt x="82" y="168"/>
                    <a:pt x="100" y="162"/>
                    <a:pt x="112" y="149"/>
                  </a:cubicBezTo>
                  <a:cubicBezTo>
                    <a:pt x="125" y="136"/>
                    <a:pt x="131" y="119"/>
                    <a:pt x="131" y="96"/>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49"/>
            <p:cNvSpPr>
              <a:spLocks noEditPoints="1"/>
            </p:cNvSpPr>
            <p:nvPr userDrawn="1"/>
          </p:nvSpPr>
          <p:spPr bwMode="auto">
            <a:xfrm>
              <a:off x="1801813" y="2611438"/>
              <a:ext cx="192088" cy="239713"/>
            </a:xfrm>
            <a:custGeom>
              <a:avLst/>
              <a:gdLst>
                <a:gd name="T0" fmla="*/ 87 w 118"/>
                <a:gd name="T1" fmla="*/ 144 h 148"/>
                <a:gd name="T2" fmla="*/ 87 w 118"/>
                <a:gd name="T3" fmla="*/ 125 h 148"/>
                <a:gd name="T4" fmla="*/ 86 w 118"/>
                <a:gd name="T5" fmla="*/ 125 h 148"/>
                <a:gd name="T6" fmla="*/ 45 w 118"/>
                <a:gd name="T7" fmla="*/ 148 h 148"/>
                <a:gd name="T8" fmla="*/ 12 w 118"/>
                <a:gd name="T9" fmla="*/ 137 h 148"/>
                <a:gd name="T10" fmla="*/ 0 w 118"/>
                <a:gd name="T11" fmla="*/ 106 h 148"/>
                <a:gd name="T12" fmla="*/ 12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5" y="148"/>
                  </a:cubicBezTo>
                  <a:cubicBezTo>
                    <a:pt x="31" y="148"/>
                    <a:pt x="20" y="144"/>
                    <a:pt x="12" y="137"/>
                  </a:cubicBezTo>
                  <a:cubicBezTo>
                    <a:pt x="4" y="129"/>
                    <a:pt x="0" y="119"/>
                    <a:pt x="0" y="106"/>
                  </a:cubicBezTo>
                  <a:cubicBezTo>
                    <a:pt x="0" y="93"/>
                    <a:pt x="4" y="82"/>
                    <a:pt x="12"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6"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0"/>
            <p:cNvSpPr>
              <a:spLocks/>
            </p:cNvSpPr>
            <p:nvPr userDrawn="1"/>
          </p:nvSpPr>
          <p:spPr bwMode="auto">
            <a:xfrm>
              <a:off x="2019300" y="2549526"/>
              <a:ext cx="144463" cy="301625"/>
            </a:xfrm>
            <a:custGeom>
              <a:avLst/>
              <a:gdLst>
                <a:gd name="T0" fmla="*/ 89 w 89"/>
                <a:gd name="T1" fmla="*/ 181 h 186"/>
                <a:gd name="T2" fmla="*/ 79 w 89"/>
                <a:gd name="T3" fmla="*/ 184 h 186"/>
                <a:gd name="T4" fmla="*/ 64 w 89"/>
                <a:gd name="T5" fmla="*/ 186 h 186"/>
                <a:gd name="T6" fmla="*/ 23 w 89"/>
                <a:gd name="T7" fmla="*/ 141 h 186"/>
                <a:gd name="T8" fmla="*/ 23 w 89"/>
                <a:gd name="T9" fmla="*/ 67 h 186"/>
                <a:gd name="T10" fmla="*/ 0 w 89"/>
                <a:gd name="T11" fmla="*/ 67 h 186"/>
                <a:gd name="T12" fmla="*/ 0 w 89"/>
                <a:gd name="T13" fmla="*/ 42 h 186"/>
                <a:gd name="T14" fmla="*/ 23 w 89"/>
                <a:gd name="T15" fmla="*/ 42 h 186"/>
                <a:gd name="T16" fmla="*/ 23 w 89"/>
                <a:gd name="T17" fmla="*/ 9 h 186"/>
                <a:gd name="T18" fmla="*/ 55 w 89"/>
                <a:gd name="T19" fmla="*/ 0 h 186"/>
                <a:gd name="T20" fmla="*/ 55 w 89"/>
                <a:gd name="T21" fmla="*/ 42 h 186"/>
                <a:gd name="T22" fmla="*/ 89 w 89"/>
                <a:gd name="T23" fmla="*/ 42 h 186"/>
                <a:gd name="T24" fmla="*/ 89 w 89"/>
                <a:gd name="T25" fmla="*/ 67 h 186"/>
                <a:gd name="T26" fmla="*/ 55 w 89"/>
                <a:gd name="T27" fmla="*/ 67 h 186"/>
                <a:gd name="T28" fmla="*/ 55 w 89"/>
                <a:gd name="T29" fmla="*/ 135 h 186"/>
                <a:gd name="T30" fmla="*/ 60 w 89"/>
                <a:gd name="T31" fmla="*/ 154 h 186"/>
                <a:gd name="T32" fmla="*/ 75 w 89"/>
                <a:gd name="T33" fmla="*/ 160 h 186"/>
                <a:gd name="T34" fmla="*/ 82 w 89"/>
                <a:gd name="T35" fmla="*/ 159 h 186"/>
                <a:gd name="T36" fmla="*/ 89 w 89"/>
                <a:gd name="T37" fmla="*/ 156 h 186"/>
                <a:gd name="T38" fmla="*/ 89 w 89"/>
                <a:gd name="T3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86">
                  <a:moveTo>
                    <a:pt x="89" y="181"/>
                  </a:moveTo>
                  <a:cubicBezTo>
                    <a:pt x="87" y="182"/>
                    <a:pt x="83" y="183"/>
                    <a:pt x="79" y="184"/>
                  </a:cubicBezTo>
                  <a:cubicBezTo>
                    <a:pt x="74" y="185"/>
                    <a:pt x="69" y="186"/>
                    <a:pt x="64" y="186"/>
                  </a:cubicBezTo>
                  <a:cubicBezTo>
                    <a:pt x="37" y="186"/>
                    <a:pt x="23" y="171"/>
                    <a:pt x="23" y="141"/>
                  </a:cubicBezTo>
                  <a:cubicBezTo>
                    <a:pt x="23" y="67"/>
                    <a:pt x="23" y="67"/>
                    <a:pt x="23" y="67"/>
                  </a:cubicBezTo>
                  <a:cubicBezTo>
                    <a:pt x="0" y="67"/>
                    <a:pt x="0" y="67"/>
                    <a:pt x="0" y="67"/>
                  </a:cubicBezTo>
                  <a:cubicBezTo>
                    <a:pt x="0" y="42"/>
                    <a:pt x="0" y="42"/>
                    <a:pt x="0" y="42"/>
                  </a:cubicBezTo>
                  <a:cubicBezTo>
                    <a:pt x="23" y="42"/>
                    <a:pt x="23" y="42"/>
                    <a:pt x="23" y="42"/>
                  </a:cubicBezTo>
                  <a:cubicBezTo>
                    <a:pt x="23" y="9"/>
                    <a:pt x="23" y="9"/>
                    <a:pt x="23" y="9"/>
                  </a:cubicBezTo>
                  <a:cubicBezTo>
                    <a:pt x="55" y="0"/>
                    <a:pt x="55" y="0"/>
                    <a:pt x="55" y="0"/>
                  </a:cubicBezTo>
                  <a:cubicBezTo>
                    <a:pt x="55" y="42"/>
                    <a:pt x="55" y="42"/>
                    <a:pt x="55" y="42"/>
                  </a:cubicBezTo>
                  <a:cubicBezTo>
                    <a:pt x="89" y="42"/>
                    <a:pt x="89" y="42"/>
                    <a:pt x="89" y="42"/>
                  </a:cubicBezTo>
                  <a:cubicBezTo>
                    <a:pt x="89" y="67"/>
                    <a:pt x="89" y="67"/>
                    <a:pt x="89" y="67"/>
                  </a:cubicBezTo>
                  <a:cubicBezTo>
                    <a:pt x="55" y="67"/>
                    <a:pt x="55" y="67"/>
                    <a:pt x="55" y="67"/>
                  </a:cubicBezTo>
                  <a:cubicBezTo>
                    <a:pt x="55" y="135"/>
                    <a:pt x="55" y="135"/>
                    <a:pt x="55" y="135"/>
                  </a:cubicBezTo>
                  <a:cubicBezTo>
                    <a:pt x="55" y="144"/>
                    <a:pt x="56" y="151"/>
                    <a:pt x="60" y="154"/>
                  </a:cubicBezTo>
                  <a:cubicBezTo>
                    <a:pt x="63" y="158"/>
                    <a:pt x="68" y="160"/>
                    <a:pt x="75" y="160"/>
                  </a:cubicBezTo>
                  <a:cubicBezTo>
                    <a:pt x="77" y="160"/>
                    <a:pt x="79" y="160"/>
                    <a:pt x="82" y="159"/>
                  </a:cubicBezTo>
                  <a:cubicBezTo>
                    <a:pt x="85" y="158"/>
                    <a:pt x="87" y="157"/>
                    <a:pt x="89" y="156"/>
                  </a:cubicBezTo>
                  <a:lnTo>
                    <a:pt x="89" y="181"/>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51"/>
            <p:cNvSpPr>
              <a:spLocks noEditPoints="1"/>
            </p:cNvSpPr>
            <p:nvPr userDrawn="1"/>
          </p:nvSpPr>
          <p:spPr bwMode="auto">
            <a:xfrm>
              <a:off x="2190750"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5"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52"/>
            <p:cNvSpPr>
              <a:spLocks/>
            </p:cNvSpPr>
            <p:nvPr userDrawn="1"/>
          </p:nvSpPr>
          <p:spPr bwMode="auto">
            <a:xfrm>
              <a:off x="2514600" y="2527301"/>
              <a:ext cx="436563" cy="317500"/>
            </a:xfrm>
            <a:custGeom>
              <a:avLst/>
              <a:gdLst>
                <a:gd name="T0" fmla="*/ 215 w 269"/>
                <a:gd name="T1" fmla="*/ 196 h 196"/>
                <a:gd name="T2" fmla="*/ 176 w 269"/>
                <a:gd name="T3" fmla="*/ 196 h 196"/>
                <a:gd name="T4" fmla="*/ 139 w 269"/>
                <a:gd name="T5" fmla="*/ 59 h 196"/>
                <a:gd name="T6" fmla="*/ 136 w 269"/>
                <a:gd name="T7" fmla="*/ 38 h 196"/>
                <a:gd name="T8" fmla="*/ 135 w 269"/>
                <a:gd name="T9" fmla="*/ 38 h 196"/>
                <a:gd name="T10" fmla="*/ 134 w 269"/>
                <a:gd name="T11" fmla="*/ 50 h 196"/>
                <a:gd name="T12" fmla="*/ 132 w 269"/>
                <a:gd name="T13" fmla="*/ 59 h 196"/>
                <a:gd name="T14" fmla="*/ 95 w 269"/>
                <a:gd name="T15" fmla="*/ 196 h 196"/>
                <a:gd name="T16" fmla="*/ 56 w 269"/>
                <a:gd name="T17" fmla="*/ 196 h 196"/>
                <a:gd name="T18" fmla="*/ 0 w 269"/>
                <a:gd name="T19" fmla="*/ 0 h 196"/>
                <a:gd name="T20" fmla="*/ 36 w 269"/>
                <a:gd name="T21" fmla="*/ 0 h 196"/>
                <a:gd name="T22" fmla="*/ 73 w 269"/>
                <a:gd name="T23" fmla="*/ 142 h 196"/>
                <a:gd name="T24" fmla="*/ 76 w 269"/>
                <a:gd name="T25" fmla="*/ 164 h 196"/>
                <a:gd name="T26" fmla="*/ 76 w 269"/>
                <a:gd name="T27" fmla="*/ 164 h 196"/>
                <a:gd name="T28" fmla="*/ 80 w 269"/>
                <a:gd name="T29" fmla="*/ 142 h 196"/>
                <a:gd name="T30" fmla="*/ 120 w 269"/>
                <a:gd name="T31" fmla="*/ 0 h 196"/>
                <a:gd name="T32" fmla="*/ 155 w 269"/>
                <a:gd name="T33" fmla="*/ 0 h 196"/>
                <a:gd name="T34" fmla="*/ 192 w 269"/>
                <a:gd name="T35" fmla="*/ 144 h 196"/>
                <a:gd name="T36" fmla="*/ 195 w 269"/>
                <a:gd name="T37" fmla="*/ 163 h 196"/>
                <a:gd name="T38" fmla="*/ 196 w 269"/>
                <a:gd name="T39" fmla="*/ 163 h 196"/>
                <a:gd name="T40" fmla="*/ 199 w 269"/>
                <a:gd name="T41" fmla="*/ 143 h 196"/>
                <a:gd name="T42" fmla="*/ 234 w 269"/>
                <a:gd name="T43" fmla="*/ 0 h 196"/>
                <a:gd name="T44" fmla="*/ 269 w 269"/>
                <a:gd name="T45" fmla="*/ 0 h 196"/>
                <a:gd name="T46" fmla="*/ 215 w 269"/>
                <a:gd name="T47"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9" h="196">
                  <a:moveTo>
                    <a:pt x="215" y="196"/>
                  </a:moveTo>
                  <a:cubicBezTo>
                    <a:pt x="176" y="196"/>
                    <a:pt x="176" y="196"/>
                    <a:pt x="176" y="196"/>
                  </a:cubicBezTo>
                  <a:cubicBezTo>
                    <a:pt x="139" y="59"/>
                    <a:pt x="139" y="59"/>
                    <a:pt x="139" y="59"/>
                  </a:cubicBezTo>
                  <a:cubicBezTo>
                    <a:pt x="137" y="53"/>
                    <a:pt x="136" y="46"/>
                    <a:pt x="136" y="38"/>
                  </a:cubicBezTo>
                  <a:cubicBezTo>
                    <a:pt x="135" y="38"/>
                    <a:pt x="135" y="38"/>
                    <a:pt x="135" y="38"/>
                  </a:cubicBezTo>
                  <a:cubicBezTo>
                    <a:pt x="135" y="42"/>
                    <a:pt x="134" y="45"/>
                    <a:pt x="134" y="50"/>
                  </a:cubicBezTo>
                  <a:cubicBezTo>
                    <a:pt x="133" y="55"/>
                    <a:pt x="132" y="58"/>
                    <a:pt x="132" y="59"/>
                  </a:cubicBezTo>
                  <a:cubicBezTo>
                    <a:pt x="95" y="196"/>
                    <a:pt x="95" y="196"/>
                    <a:pt x="95" y="196"/>
                  </a:cubicBezTo>
                  <a:cubicBezTo>
                    <a:pt x="56" y="196"/>
                    <a:pt x="56" y="196"/>
                    <a:pt x="56" y="196"/>
                  </a:cubicBezTo>
                  <a:cubicBezTo>
                    <a:pt x="0" y="0"/>
                    <a:pt x="0" y="0"/>
                    <a:pt x="0" y="0"/>
                  </a:cubicBezTo>
                  <a:cubicBezTo>
                    <a:pt x="36" y="0"/>
                    <a:pt x="36" y="0"/>
                    <a:pt x="36" y="0"/>
                  </a:cubicBezTo>
                  <a:cubicBezTo>
                    <a:pt x="73" y="142"/>
                    <a:pt x="73" y="142"/>
                    <a:pt x="73" y="142"/>
                  </a:cubicBezTo>
                  <a:cubicBezTo>
                    <a:pt x="74" y="146"/>
                    <a:pt x="75" y="153"/>
                    <a:pt x="76" y="164"/>
                  </a:cubicBezTo>
                  <a:cubicBezTo>
                    <a:pt x="76" y="164"/>
                    <a:pt x="76" y="164"/>
                    <a:pt x="76" y="164"/>
                  </a:cubicBezTo>
                  <a:cubicBezTo>
                    <a:pt x="77" y="158"/>
                    <a:pt x="78" y="151"/>
                    <a:pt x="80" y="142"/>
                  </a:cubicBezTo>
                  <a:cubicBezTo>
                    <a:pt x="120" y="0"/>
                    <a:pt x="120" y="0"/>
                    <a:pt x="120" y="0"/>
                  </a:cubicBezTo>
                  <a:cubicBezTo>
                    <a:pt x="155" y="0"/>
                    <a:pt x="155" y="0"/>
                    <a:pt x="155" y="0"/>
                  </a:cubicBezTo>
                  <a:cubicBezTo>
                    <a:pt x="192" y="144"/>
                    <a:pt x="192" y="144"/>
                    <a:pt x="192" y="144"/>
                  </a:cubicBezTo>
                  <a:cubicBezTo>
                    <a:pt x="194" y="148"/>
                    <a:pt x="195" y="155"/>
                    <a:pt x="195" y="163"/>
                  </a:cubicBezTo>
                  <a:cubicBezTo>
                    <a:pt x="196" y="163"/>
                    <a:pt x="196" y="163"/>
                    <a:pt x="196" y="163"/>
                  </a:cubicBezTo>
                  <a:cubicBezTo>
                    <a:pt x="196" y="157"/>
                    <a:pt x="197" y="150"/>
                    <a:pt x="199" y="143"/>
                  </a:cubicBezTo>
                  <a:cubicBezTo>
                    <a:pt x="234" y="0"/>
                    <a:pt x="234" y="0"/>
                    <a:pt x="234" y="0"/>
                  </a:cubicBezTo>
                  <a:cubicBezTo>
                    <a:pt x="269" y="0"/>
                    <a:pt x="269" y="0"/>
                    <a:pt x="269" y="0"/>
                  </a:cubicBezTo>
                  <a:lnTo>
                    <a:pt x="215" y="196"/>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3"/>
            <p:cNvSpPr>
              <a:spLocks noEditPoints="1"/>
            </p:cNvSpPr>
            <p:nvPr userDrawn="1"/>
          </p:nvSpPr>
          <p:spPr bwMode="auto">
            <a:xfrm>
              <a:off x="2955925"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3 w 118"/>
                <a:gd name="T23" fmla="*/ 41 h 148"/>
                <a:gd name="T24" fmla="*/ 13 w 118"/>
                <a:gd name="T25" fmla="*/ 13 h 148"/>
                <a:gd name="T26" fmla="*/ 36 w 118"/>
                <a:gd name="T27" fmla="*/ 4 h 148"/>
                <a:gd name="T28" fmla="*/ 63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6 w 118"/>
                <a:gd name="T51" fmla="*/ 80 h 148"/>
                <a:gd name="T52" fmla="*/ 36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3" y="41"/>
                  </a:cubicBezTo>
                  <a:cubicBezTo>
                    <a:pt x="13" y="13"/>
                    <a:pt x="13" y="13"/>
                    <a:pt x="13" y="13"/>
                  </a:cubicBezTo>
                  <a:cubicBezTo>
                    <a:pt x="19" y="10"/>
                    <a:pt x="26" y="7"/>
                    <a:pt x="36" y="4"/>
                  </a:cubicBezTo>
                  <a:cubicBezTo>
                    <a:pt x="46" y="2"/>
                    <a:pt x="55" y="0"/>
                    <a:pt x="63"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7" y="123"/>
                    <a:pt x="54" y="123"/>
                  </a:cubicBezTo>
                  <a:cubicBezTo>
                    <a:pt x="64" y="123"/>
                    <a:pt x="71" y="120"/>
                    <a:pt x="78" y="113"/>
                  </a:cubicBezTo>
                  <a:cubicBezTo>
                    <a:pt x="84" y="107"/>
                    <a:pt x="87" y="99"/>
                    <a:pt x="87" y="89"/>
                  </a:cubicBezTo>
                  <a:cubicBezTo>
                    <a:pt x="87" y="76"/>
                    <a:pt x="87" y="76"/>
                    <a:pt x="87" y="76"/>
                  </a:cubicBezTo>
                  <a:cubicBezTo>
                    <a:pt x="56" y="80"/>
                    <a:pt x="56" y="80"/>
                    <a:pt x="56" y="80"/>
                  </a:cubicBezTo>
                  <a:cubicBezTo>
                    <a:pt x="47" y="81"/>
                    <a:pt x="40" y="84"/>
                    <a:pt x="36"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54"/>
            <p:cNvSpPr>
              <a:spLocks/>
            </p:cNvSpPr>
            <p:nvPr userDrawn="1"/>
          </p:nvSpPr>
          <p:spPr bwMode="auto">
            <a:xfrm>
              <a:off x="3205163" y="2613026"/>
              <a:ext cx="130175" cy="231775"/>
            </a:xfrm>
            <a:custGeom>
              <a:avLst/>
              <a:gdLst>
                <a:gd name="T0" fmla="*/ 81 w 81"/>
                <a:gd name="T1" fmla="*/ 34 h 143"/>
                <a:gd name="T2" fmla="*/ 73 w 81"/>
                <a:gd name="T3" fmla="*/ 30 h 143"/>
                <a:gd name="T4" fmla="*/ 63 w 81"/>
                <a:gd name="T5" fmla="*/ 29 h 143"/>
                <a:gd name="T6" fmla="*/ 40 w 81"/>
                <a:gd name="T7" fmla="*/ 41 h 143"/>
                <a:gd name="T8" fmla="*/ 32 w 81"/>
                <a:gd name="T9" fmla="*/ 72 h 143"/>
                <a:gd name="T10" fmla="*/ 32 w 81"/>
                <a:gd name="T11" fmla="*/ 143 h 143"/>
                <a:gd name="T12" fmla="*/ 0 w 81"/>
                <a:gd name="T13" fmla="*/ 143 h 143"/>
                <a:gd name="T14" fmla="*/ 0 w 81"/>
                <a:gd name="T15" fmla="*/ 3 h 143"/>
                <a:gd name="T16" fmla="*/ 32 w 81"/>
                <a:gd name="T17" fmla="*/ 3 h 143"/>
                <a:gd name="T18" fmla="*/ 32 w 81"/>
                <a:gd name="T19" fmla="*/ 30 h 143"/>
                <a:gd name="T20" fmla="*/ 32 w 81"/>
                <a:gd name="T21" fmla="*/ 30 h 143"/>
                <a:gd name="T22" fmla="*/ 47 w 81"/>
                <a:gd name="T23" fmla="*/ 8 h 143"/>
                <a:gd name="T24" fmla="*/ 68 w 81"/>
                <a:gd name="T25" fmla="*/ 0 h 143"/>
                <a:gd name="T26" fmla="*/ 81 w 81"/>
                <a:gd name="T27" fmla="*/ 2 h 143"/>
                <a:gd name="T28" fmla="*/ 81 w 81"/>
                <a:gd name="T29" fmla="*/ 3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4"/>
                  </a:moveTo>
                  <a:cubicBezTo>
                    <a:pt x="79" y="33"/>
                    <a:pt x="77" y="31"/>
                    <a:pt x="73" y="30"/>
                  </a:cubicBezTo>
                  <a:cubicBezTo>
                    <a:pt x="69" y="29"/>
                    <a:pt x="66" y="29"/>
                    <a:pt x="63" y="29"/>
                  </a:cubicBezTo>
                  <a:cubicBezTo>
                    <a:pt x="53" y="29"/>
                    <a:pt x="46" y="33"/>
                    <a:pt x="40" y="41"/>
                  </a:cubicBezTo>
                  <a:cubicBezTo>
                    <a:pt x="35" y="49"/>
                    <a:pt x="32" y="59"/>
                    <a:pt x="32" y="72"/>
                  </a:cubicBezTo>
                  <a:cubicBezTo>
                    <a:pt x="32" y="143"/>
                    <a:pt x="32" y="143"/>
                    <a:pt x="32" y="143"/>
                  </a:cubicBezTo>
                  <a:cubicBezTo>
                    <a:pt x="0" y="143"/>
                    <a:pt x="0" y="143"/>
                    <a:pt x="0" y="143"/>
                  </a:cubicBezTo>
                  <a:cubicBezTo>
                    <a:pt x="0" y="3"/>
                    <a:pt x="0" y="3"/>
                    <a:pt x="0" y="3"/>
                  </a:cubicBezTo>
                  <a:cubicBezTo>
                    <a:pt x="32" y="3"/>
                    <a:pt x="32" y="3"/>
                    <a:pt x="32" y="3"/>
                  </a:cubicBezTo>
                  <a:cubicBezTo>
                    <a:pt x="32" y="30"/>
                    <a:pt x="32" y="30"/>
                    <a:pt x="32" y="30"/>
                  </a:cubicBezTo>
                  <a:cubicBezTo>
                    <a:pt x="32" y="30"/>
                    <a:pt x="32" y="30"/>
                    <a:pt x="32" y="30"/>
                  </a:cubicBezTo>
                  <a:cubicBezTo>
                    <a:pt x="35" y="21"/>
                    <a:pt x="40" y="13"/>
                    <a:pt x="47" y="8"/>
                  </a:cubicBezTo>
                  <a:cubicBezTo>
                    <a:pt x="53" y="3"/>
                    <a:pt x="60" y="0"/>
                    <a:pt x="68" y="0"/>
                  </a:cubicBezTo>
                  <a:cubicBezTo>
                    <a:pt x="74" y="0"/>
                    <a:pt x="78" y="1"/>
                    <a:pt x="81" y="2"/>
                  </a:cubicBezTo>
                  <a:lnTo>
                    <a:pt x="81" y="34"/>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55"/>
            <p:cNvSpPr>
              <a:spLocks noEditPoints="1"/>
            </p:cNvSpPr>
            <p:nvPr userDrawn="1"/>
          </p:nvSpPr>
          <p:spPr bwMode="auto">
            <a:xfrm>
              <a:off x="3348038" y="2611438"/>
              <a:ext cx="207963" cy="239713"/>
            </a:xfrm>
            <a:custGeom>
              <a:avLst/>
              <a:gdLst>
                <a:gd name="T0" fmla="*/ 32 w 128"/>
                <a:gd name="T1" fmla="*/ 83 h 148"/>
                <a:gd name="T2" fmla="*/ 44 w 128"/>
                <a:gd name="T3" fmla="*/ 113 h 148"/>
                <a:gd name="T4" fmla="*/ 75 w 128"/>
                <a:gd name="T5" fmla="*/ 123 h 148"/>
                <a:gd name="T6" fmla="*/ 97 w 128"/>
                <a:gd name="T7" fmla="*/ 119 h 148"/>
                <a:gd name="T8" fmla="*/ 117 w 128"/>
                <a:gd name="T9" fmla="*/ 109 h 148"/>
                <a:gd name="T10" fmla="*/ 117 w 128"/>
                <a:gd name="T11" fmla="*/ 136 h 148"/>
                <a:gd name="T12" fmla="*/ 95 w 128"/>
                <a:gd name="T13" fmla="*/ 145 h 148"/>
                <a:gd name="T14" fmla="*/ 67 w 128"/>
                <a:gd name="T15" fmla="*/ 148 h 148"/>
                <a:gd name="T16" fmla="*/ 17 w 128"/>
                <a:gd name="T17" fmla="*/ 129 h 148"/>
                <a:gd name="T18" fmla="*/ 0 w 128"/>
                <a:gd name="T19" fmla="*/ 76 h 148"/>
                <a:gd name="T20" fmla="*/ 8 w 128"/>
                <a:gd name="T21" fmla="*/ 36 h 148"/>
                <a:gd name="T22" fmla="*/ 33 w 128"/>
                <a:gd name="T23" fmla="*/ 10 h 148"/>
                <a:gd name="T24" fmla="*/ 67 w 128"/>
                <a:gd name="T25" fmla="*/ 0 h 148"/>
                <a:gd name="T26" fmla="*/ 112 w 128"/>
                <a:gd name="T27" fmla="*/ 18 h 148"/>
                <a:gd name="T28" fmla="*/ 128 w 128"/>
                <a:gd name="T29" fmla="*/ 68 h 148"/>
                <a:gd name="T30" fmla="*/ 128 w 128"/>
                <a:gd name="T31" fmla="*/ 83 h 148"/>
                <a:gd name="T32" fmla="*/ 32 w 128"/>
                <a:gd name="T33" fmla="*/ 83 h 148"/>
                <a:gd name="T34" fmla="*/ 96 w 128"/>
                <a:gd name="T35" fmla="*/ 60 h 148"/>
                <a:gd name="T36" fmla="*/ 89 w 128"/>
                <a:gd name="T37" fmla="*/ 34 h 148"/>
                <a:gd name="T38" fmla="*/ 67 w 128"/>
                <a:gd name="T39" fmla="*/ 25 h 148"/>
                <a:gd name="T40" fmla="*/ 44 w 128"/>
                <a:gd name="T41" fmla="*/ 35 h 148"/>
                <a:gd name="T42" fmla="*/ 32 w 128"/>
                <a:gd name="T43" fmla="*/ 60 h 148"/>
                <a:gd name="T44" fmla="*/ 96 w 128"/>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8">
                  <a:moveTo>
                    <a:pt x="32" y="83"/>
                  </a:moveTo>
                  <a:cubicBezTo>
                    <a:pt x="33" y="96"/>
                    <a:pt x="37" y="106"/>
                    <a:pt x="44" y="113"/>
                  </a:cubicBezTo>
                  <a:cubicBezTo>
                    <a:pt x="51" y="119"/>
                    <a:pt x="61" y="123"/>
                    <a:pt x="75" y="123"/>
                  </a:cubicBezTo>
                  <a:cubicBezTo>
                    <a:pt x="82" y="123"/>
                    <a:pt x="90" y="122"/>
                    <a:pt x="97" y="119"/>
                  </a:cubicBezTo>
                  <a:cubicBezTo>
                    <a:pt x="105" y="116"/>
                    <a:pt x="111" y="113"/>
                    <a:pt x="117" y="109"/>
                  </a:cubicBezTo>
                  <a:cubicBezTo>
                    <a:pt x="117" y="136"/>
                    <a:pt x="117" y="136"/>
                    <a:pt x="117" y="136"/>
                  </a:cubicBezTo>
                  <a:cubicBezTo>
                    <a:pt x="111" y="140"/>
                    <a:pt x="104" y="142"/>
                    <a:pt x="95" y="145"/>
                  </a:cubicBezTo>
                  <a:cubicBezTo>
                    <a:pt x="86" y="147"/>
                    <a:pt x="77" y="148"/>
                    <a:pt x="67" y="148"/>
                  </a:cubicBezTo>
                  <a:cubicBezTo>
                    <a:pt x="45" y="148"/>
                    <a:pt x="29" y="142"/>
                    <a:pt x="17" y="129"/>
                  </a:cubicBezTo>
                  <a:cubicBezTo>
                    <a:pt x="6" y="116"/>
                    <a:pt x="0" y="98"/>
                    <a:pt x="0" y="76"/>
                  </a:cubicBezTo>
                  <a:cubicBezTo>
                    <a:pt x="0" y="61"/>
                    <a:pt x="3" y="47"/>
                    <a:pt x="8" y="36"/>
                  </a:cubicBezTo>
                  <a:cubicBezTo>
                    <a:pt x="14" y="25"/>
                    <a:pt x="22" y="16"/>
                    <a:pt x="33" y="10"/>
                  </a:cubicBezTo>
                  <a:cubicBezTo>
                    <a:pt x="43" y="4"/>
                    <a:pt x="54" y="0"/>
                    <a:pt x="67" y="0"/>
                  </a:cubicBezTo>
                  <a:cubicBezTo>
                    <a:pt x="86" y="0"/>
                    <a:pt x="101" y="6"/>
                    <a:pt x="112" y="18"/>
                  </a:cubicBezTo>
                  <a:cubicBezTo>
                    <a:pt x="123" y="30"/>
                    <a:pt x="128" y="47"/>
                    <a:pt x="128" y="68"/>
                  </a:cubicBezTo>
                  <a:cubicBezTo>
                    <a:pt x="128" y="83"/>
                    <a:pt x="128" y="83"/>
                    <a:pt x="128" y="83"/>
                  </a:cubicBezTo>
                  <a:lnTo>
                    <a:pt x="32" y="83"/>
                  </a:lnTo>
                  <a:close/>
                  <a:moveTo>
                    <a:pt x="96" y="60"/>
                  </a:moveTo>
                  <a:cubicBezTo>
                    <a:pt x="96" y="48"/>
                    <a:pt x="94" y="40"/>
                    <a:pt x="89" y="34"/>
                  </a:cubicBezTo>
                  <a:cubicBezTo>
                    <a:pt x="83" y="28"/>
                    <a:pt x="76" y="25"/>
                    <a:pt x="67" y="25"/>
                  </a:cubicBezTo>
                  <a:cubicBezTo>
                    <a:pt x="58" y="25"/>
                    <a:pt x="50" y="28"/>
                    <a:pt x="44" y="35"/>
                  </a:cubicBezTo>
                  <a:cubicBezTo>
                    <a:pt x="38" y="41"/>
                    <a:pt x="34" y="49"/>
                    <a:pt x="32" y="60"/>
                  </a:cubicBezTo>
                  <a:lnTo>
                    <a:pt x="96"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6"/>
            <p:cNvSpPr>
              <a:spLocks/>
            </p:cNvSpPr>
            <p:nvPr userDrawn="1"/>
          </p:nvSpPr>
          <p:spPr bwMode="auto">
            <a:xfrm>
              <a:off x="3605213" y="2508251"/>
              <a:ext cx="201613" cy="336550"/>
            </a:xfrm>
            <a:custGeom>
              <a:avLst/>
              <a:gdLst>
                <a:gd name="T0" fmla="*/ 93 w 125"/>
                <a:gd name="T1" fmla="*/ 208 h 208"/>
                <a:gd name="T2" fmla="*/ 93 w 125"/>
                <a:gd name="T3" fmla="*/ 129 h 208"/>
                <a:gd name="T4" fmla="*/ 86 w 125"/>
                <a:gd name="T5" fmla="*/ 100 h 208"/>
                <a:gd name="T6" fmla="*/ 65 w 125"/>
                <a:gd name="T7" fmla="*/ 90 h 208"/>
                <a:gd name="T8" fmla="*/ 41 w 125"/>
                <a:gd name="T9" fmla="*/ 101 h 208"/>
                <a:gd name="T10" fmla="*/ 32 w 125"/>
                <a:gd name="T11" fmla="*/ 128 h 208"/>
                <a:gd name="T12" fmla="*/ 32 w 125"/>
                <a:gd name="T13" fmla="*/ 208 h 208"/>
                <a:gd name="T14" fmla="*/ 0 w 125"/>
                <a:gd name="T15" fmla="*/ 208 h 208"/>
                <a:gd name="T16" fmla="*/ 0 w 125"/>
                <a:gd name="T17" fmla="*/ 0 h 208"/>
                <a:gd name="T18" fmla="*/ 32 w 125"/>
                <a:gd name="T19" fmla="*/ 0 h 208"/>
                <a:gd name="T20" fmla="*/ 32 w 125"/>
                <a:gd name="T21" fmla="*/ 90 h 208"/>
                <a:gd name="T22" fmla="*/ 33 w 125"/>
                <a:gd name="T23" fmla="*/ 90 h 208"/>
                <a:gd name="T24" fmla="*/ 77 w 125"/>
                <a:gd name="T25" fmla="*/ 64 h 208"/>
                <a:gd name="T26" fmla="*/ 113 w 125"/>
                <a:gd name="T27" fmla="*/ 79 h 208"/>
                <a:gd name="T28" fmla="*/ 125 w 125"/>
                <a:gd name="T29" fmla="*/ 122 h 208"/>
                <a:gd name="T30" fmla="*/ 125 w 125"/>
                <a:gd name="T31" fmla="*/ 208 h 208"/>
                <a:gd name="T32" fmla="*/ 93 w 125"/>
                <a:gd name="T3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208">
                  <a:moveTo>
                    <a:pt x="93" y="208"/>
                  </a:moveTo>
                  <a:cubicBezTo>
                    <a:pt x="93" y="129"/>
                    <a:pt x="93" y="129"/>
                    <a:pt x="93" y="129"/>
                  </a:cubicBezTo>
                  <a:cubicBezTo>
                    <a:pt x="93" y="116"/>
                    <a:pt x="91" y="107"/>
                    <a:pt x="86" y="100"/>
                  </a:cubicBezTo>
                  <a:cubicBezTo>
                    <a:pt x="82" y="94"/>
                    <a:pt x="75" y="90"/>
                    <a:pt x="65" y="90"/>
                  </a:cubicBezTo>
                  <a:cubicBezTo>
                    <a:pt x="56" y="90"/>
                    <a:pt x="48" y="94"/>
                    <a:pt x="41" y="101"/>
                  </a:cubicBezTo>
                  <a:cubicBezTo>
                    <a:pt x="35" y="108"/>
                    <a:pt x="32" y="117"/>
                    <a:pt x="32" y="128"/>
                  </a:cubicBezTo>
                  <a:cubicBezTo>
                    <a:pt x="32" y="208"/>
                    <a:pt x="32" y="208"/>
                    <a:pt x="32" y="208"/>
                  </a:cubicBezTo>
                  <a:cubicBezTo>
                    <a:pt x="0" y="208"/>
                    <a:pt x="0" y="208"/>
                    <a:pt x="0" y="208"/>
                  </a:cubicBezTo>
                  <a:cubicBezTo>
                    <a:pt x="0" y="0"/>
                    <a:pt x="0" y="0"/>
                    <a:pt x="0" y="0"/>
                  </a:cubicBezTo>
                  <a:cubicBezTo>
                    <a:pt x="32" y="0"/>
                    <a:pt x="32" y="0"/>
                    <a:pt x="32" y="0"/>
                  </a:cubicBezTo>
                  <a:cubicBezTo>
                    <a:pt x="32" y="90"/>
                    <a:pt x="32" y="90"/>
                    <a:pt x="32" y="90"/>
                  </a:cubicBezTo>
                  <a:cubicBezTo>
                    <a:pt x="33" y="90"/>
                    <a:pt x="33" y="90"/>
                    <a:pt x="33" y="90"/>
                  </a:cubicBezTo>
                  <a:cubicBezTo>
                    <a:pt x="43" y="73"/>
                    <a:pt x="58" y="64"/>
                    <a:pt x="77" y="64"/>
                  </a:cubicBezTo>
                  <a:cubicBezTo>
                    <a:pt x="93" y="64"/>
                    <a:pt x="105" y="69"/>
                    <a:pt x="113" y="79"/>
                  </a:cubicBezTo>
                  <a:cubicBezTo>
                    <a:pt x="121" y="89"/>
                    <a:pt x="125" y="103"/>
                    <a:pt x="125" y="122"/>
                  </a:cubicBezTo>
                  <a:cubicBezTo>
                    <a:pt x="125" y="208"/>
                    <a:pt x="125" y="208"/>
                    <a:pt x="125" y="208"/>
                  </a:cubicBezTo>
                  <a:lnTo>
                    <a:pt x="93" y="20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57"/>
            <p:cNvSpPr>
              <a:spLocks noEditPoints="1"/>
            </p:cNvSpPr>
            <p:nvPr userDrawn="1"/>
          </p:nvSpPr>
          <p:spPr bwMode="auto">
            <a:xfrm>
              <a:off x="3854450" y="2611438"/>
              <a:ext cx="234950" cy="239713"/>
            </a:xfrm>
            <a:custGeom>
              <a:avLst/>
              <a:gdLst>
                <a:gd name="T0" fmla="*/ 145 w 145"/>
                <a:gd name="T1" fmla="*/ 73 h 148"/>
                <a:gd name="T2" fmla="*/ 125 w 145"/>
                <a:gd name="T3" fmla="*/ 127 h 148"/>
                <a:gd name="T4" fmla="*/ 71 w 145"/>
                <a:gd name="T5" fmla="*/ 148 h 148"/>
                <a:gd name="T6" fmla="*/ 19 w 145"/>
                <a:gd name="T7" fmla="*/ 128 h 148"/>
                <a:gd name="T8" fmla="*/ 0 w 145"/>
                <a:gd name="T9" fmla="*/ 76 h 148"/>
                <a:gd name="T10" fmla="*/ 20 w 145"/>
                <a:gd name="T11" fmla="*/ 21 h 148"/>
                <a:gd name="T12" fmla="*/ 75 w 145"/>
                <a:gd name="T13" fmla="*/ 0 h 148"/>
                <a:gd name="T14" fmla="*/ 126 w 145"/>
                <a:gd name="T15" fmla="*/ 20 h 148"/>
                <a:gd name="T16" fmla="*/ 145 w 145"/>
                <a:gd name="T17" fmla="*/ 73 h 148"/>
                <a:gd name="T18" fmla="*/ 112 w 145"/>
                <a:gd name="T19" fmla="*/ 74 h 148"/>
                <a:gd name="T20" fmla="*/ 101 w 145"/>
                <a:gd name="T21" fmla="*/ 38 h 148"/>
                <a:gd name="T22" fmla="*/ 73 w 145"/>
                <a:gd name="T23" fmla="*/ 26 h 148"/>
                <a:gd name="T24" fmla="*/ 44 w 145"/>
                <a:gd name="T25" fmla="*/ 39 h 148"/>
                <a:gd name="T26" fmla="*/ 33 w 145"/>
                <a:gd name="T27" fmla="*/ 75 h 148"/>
                <a:gd name="T28" fmla="*/ 44 w 145"/>
                <a:gd name="T29" fmla="*/ 110 h 148"/>
                <a:gd name="T30" fmla="*/ 73 w 145"/>
                <a:gd name="T31" fmla="*/ 122 h 148"/>
                <a:gd name="T32" fmla="*/ 102 w 145"/>
                <a:gd name="T33" fmla="*/ 110 h 148"/>
                <a:gd name="T34" fmla="*/ 112 w 145"/>
                <a:gd name="T35" fmla="*/ 7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8">
                  <a:moveTo>
                    <a:pt x="145" y="73"/>
                  </a:moveTo>
                  <a:cubicBezTo>
                    <a:pt x="145" y="96"/>
                    <a:pt x="138" y="114"/>
                    <a:pt x="125" y="127"/>
                  </a:cubicBezTo>
                  <a:cubicBezTo>
                    <a:pt x="112" y="141"/>
                    <a:pt x="94" y="148"/>
                    <a:pt x="71" y="148"/>
                  </a:cubicBezTo>
                  <a:cubicBezTo>
                    <a:pt x="50" y="148"/>
                    <a:pt x="32" y="141"/>
                    <a:pt x="19" y="128"/>
                  </a:cubicBezTo>
                  <a:cubicBezTo>
                    <a:pt x="7" y="116"/>
                    <a:pt x="0" y="98"/>
                    <a:pt x="0" y="76"/>
                  </a:cubicBezTo>
                  <a:cubicBezTo>
                    <a:pt x="0" y="52"/>
                    <a:pt x="7" y="34"/>
                    <a:pt x="20" y="21"/>
                  </a:cubicBezTo>
                  <a:cubicBezTo>
                    <a:pt x="33" y="7"/>
                    <a:pt x="51" y="0"/>
                    <a:pt x="75" y="0"/>
                  </a:cubicBezTo>
                  <a:cubicBezTo>
                    <a:pt x="97" y="0"/>
                    <a:pt x="114" y="7"/>
                    <a:pt x="126" y="20"/>
                  </a:cubicBezTo>
                  <a:cubicBezTo>
                    <a:pt x="139" y="33"/>
                    <a:pt x="145" y="50"/>
                    <a:pt x="145" y="73"/>
                  </a:cubicBezTo>
                  <a:close/>
                  <a:moveTo>
                    <a:pt x="112" y="74"/>
                  </a:moveTo>
                  <a:cubicBezTo>
                    <a:pt x="112" y="58"/>
                    <a:pt x="108" y="46"/>
                    <a:pt x="101" y="38"/>
                  </a:cubicBezTo>
                  <a:cubicBezTo>
                    <a:pt x="94" y="30"/>
                    <a:pt x="85" y="26"/>
                    <a:pt x="73" y="26"/>
                  </a:cubicBezTo>
                  <a:cubicBezTo>
                    <a:pt x="60" y="26"/>
                    <a:pt x="51" y="31"/>
                    <a:pt x="44" y="39"/>
                  </a:cubicBezTo>
                  <a:cubicBezTo>
                    <a:pt x="37" y="47"/>
                    <a:pt x="33" y="59"/>
                    <a:pt x="33" y="75"/>
                  </a:cubicBezTo>
                  <a:cubicBezTo>
                    <a:pt x="33" y="90"/>
                    <a:pt x="37" y="101"/>
                    <a:pt x="44" y="110"/>
                  </a:cubicBezTo>
                  <a:cubicBezTo>
                    <a:pt x="51" y="118"/>
                    <a:pt x="61" y="122"/>
                    <a:pt x="73" y="122"/>
                  </a:cubicBezTo>
                  <a:cubicBezTo>
                    <a:pt x="86" y="122"/>
                    <a:pt x="95" y="118"/>
                    <a:pt x="102" y="110"/>
                  </a:cubicBezTo>
                  <a:cubicBezTo>
                    <a:pt x="108" y="102"/>
                    <a:pt x="112" y="90"/>
                    <a:pt x="112" y="7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58"/>
            <p:cNvSpPr>
              <a:spLocks/>
            </p:cNvSpPr>
            <p:nvPr userDrawn="1"/>
          </p:nvSpPr>
          <p:spPr bwMode="auto">
            <a:xfrm>
              <a:off x="4135438" y="2617788"/>
              <a:ext cx="203200" cy="233363"/>
            </a:xfrm>
            <a:custGeom>
              <a:avLst/>
              <a:gdLst>
                <a:gd name="T0" fmla="*/ 93 w 125"/>
                <a:gd name="T1" fmla="*/ 140 h 144"/>
                <a:gd name="T2" fmla="*/ 93 w 125"/>
                <a:gd name="T3" fmla="*/ 119 h 144"/>
                <a:gd name="T4" fmla="*/ 93 w 125"/>
                <a:gd name="T5" fmla="*/ 119 h 144"/>
                <a:gd name="T6" fmla="*/ 75 w 125"/>
                <a:gd name="T7" fmla="*/ 137 h 144"/>
                <a:gd name="T8" fmla="*/ 50 w 125"/>
                <a:gd name="T9" fmla="*/ 144 h 144"/>
                <a:gd name="T10" fmla="*/ 13 w 125"/>
                <a:gd name="T11" fmla="*/ 129 h 144"/>
                <a:gd name="T12" fmla="*/ 0 w 125"/>
                <a:gd name="T13" fmla="*/ 85 h 144"/>
                <a:gd name="T14" fmla="*/ 0 w 125"/>
                <a:gd name="T15" fmla="*/ 0 h 144"/>
                <a:gd name="T16" fmla="*/ 32 w 125"/>
                <a:gd name="T17" fmla="*/ 0 h 144"/>
                <a:gd name="T18" fmla="*/ 32 w 125"/>
                <a:gd name="T19" fmla="*/ 81 h 144"/>
                <a:gd name="T20" fmla="*/ 61 w 125"/>
                <a:gd name="T21" fmla="*/ 118 h 144"/>
                <a:gd name="T22" fmla="*/ 85 w 125"/>
                <a:gd name="T23" fmla="*/ 108 h 144"/>
                <a:gd name="T24" fmla="*/ 93 w 125"/>
                <a:gd name="T25" fmla="*/ 81 h 144"/>
                <a:gd name="T26" fmla="*/ 93 w 125"/>
                <a:gd name="T27" fmla="*/ 0 h 144"/>
                <a:gd name="T28" fmla="*/ 125 w 125"/>
                <a:gd name="T29" fmla="*/ 0 h 144"/>
                <a:gd name="T30" fmla="*/ 125 w 125"/>
                <a:gd name="T31" fmla="*/ 140 h 144"/>
                <a:gd name="T32" fmla="*/ 93 w 125"/>
                <a:gd name="T33" fmla="*/ 1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0"/>
                  </a:moveTo>
                  <a:cubicBezTo>
                    <a:pt x="93" y="119"/>
                    <a:pt x="93" y="119"/>
                    <a:pt x="93" y="119"/>
                  </a:cubicBezTo>
                  <a:cubicBezTo>
                    <a:pt x="93" y="119"/>
                    <a:pt x="93" y="119"/>
                    <a:pt x="93" y="119"/>
                  </a:cubicBezTo>
                  <a:cubicBezTo>
                    <a:pt x="88" y="127"/>
                    <a:pt x="83" y="133"/>
                    <a:pt x="75" y="137"/>
                  </a:cubicBezTo>
                  <a:cubicBezTo>
                    <a:pt x="68" y="142"/>
                    <a:pt x="60" y="144"/>
                    <a:pt x="50" y="144"/>
                  </a:cubicBezTo>
                  <a:cubicBezTo>
                    <a:pt x="34" y="144"/>
                    <a:pt x="21" y="139"/>
                    <a:pt x="13" y="129"/>
                  </a:cubicBezTo>
                  <a:cubicBezTo>
                    <a:pt x="4" y="119"/>
                    <a:pt x="0" y="105"/>
                    <a:pt x="0" y="85"/>
                  </a:cubicBezTo>
                  <a:cubicBezTo>
                    <a:pt x="0" y="0"/>
                    <a:pt x="0" y="0"/>
                    <a:pt x="0" y="0"/>
                  </a:cubicBezTo>
                  <a:cubicBezTo>
                    <a:pt x="32" y="0"/>
                    <a:pt x="32" y="0"/>
                    <a:pt x="32" y="0"/>
                  </a:cubicBezTo>
                  <a:cubicBezTo>
                    <a:pt x="32" y="81"/>
                    <a:pt x="32" y="81"/>
                    <a:pt x="32" y="81"/>
                  </a:cubicBezTo>
                  <a:cubicBezTo>
                    <a:pt x="32" y="106"/>
                    <a:pt x="42" y="118"/>
                    <a:pt x="61" y="118"/>
                  </a:cubicBezTo>
                  <a:cubicBezTo>
                    <a:pt x="71" y="118"/>
                    <a:pt x="79" y="115"/>
                    <a:pt x="85" y="108"/>
                  </a:cubicBezTo>
                  <a:cubicBezTo>
                    <a:pt x="90" y="101"/>
                    <a:pt x="93" y="92"/>
                    <a:pt x="93" y="81"/>
                  </a:cubicBezTo>
                  <a:cubicBezTo>
                    <a:pt x="93" y="0"/>
                    <a:pt x="93" y="0"/>
                    <a:pt x="93" y="0"/>
                  </a:cubicBezTo>
                  <a:cubicBezTo>
                    <a:pt x="125" y="0"/>
                    <a:pt x="125" y="0"/>
                    <a:pt x="125" y="0"/>
                  </a:cubicBezTo>
                  <a:cubicBezTo>
                    <a:pt x="125" y="140"/>
                    <a:pt x="125" y="140"/>
                    <a:pt x="125" y="140"/>
                  </a:cubicBezTo>
                  <a:lnTo>
                    <a:pt x="93" y="14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9"/>
            <p:cNvSpPr>
              <a:spLocks/>
            </p:cNvSpPr>
            <p:nvPr userDrawn="1"/>
          </p:nvSpPr>
          <p:spPr bwMode="auto">
            <a:xfrm>
              <a:off x="4392613" y="2611438"/>
              <a:ext cx="150813" cy="239713"/>
            </a:xfrm>
            <a:custGeom>
              <a:avLst/>
              <a:gdLst>
                <a:gd name="T0" fmla="*/ 93 w 93"/>
                <a:gd name="T1" fmla="*/ 104 h 148"/>
                <a:gd name="T2" fmla="*/ 78 w 93"/>
                <a:gd name="T3" fmla="*/ 136 h 148"/>
                <a:gd name="T4" fmla="*/ 37 w 93"/>
                <a:gd name="T5" fmla="*/ 148 h 148"/>
                <a:gd name="T6" fmla="*/ 18 w 93"/>
                <a:gd name="T7" fmla="*/ 146 h 148"/>
                <a:gd name="T8" fmla="*/ 0 w 93"/>
                <a:gd name="T9" fmla="*/ 140 h 148"/>
                <a:gd name="T10" fmla="*/ 0 w 93"/>
                <a:gd name="T11" fmla="*/ 110 h 148"/>
                <a:gd name="T12" fmla="*/ 19 w 93"/>
                <a:gd name="T13" fmla="*/ 120 h 148"/>
                <a:gd name="T14" fmla="*/ 38 w 93"/>
                <a:gd name="T15" fmla="*/ 123 h 148"/>
                <a:gd name="T16" fmla="*/ 61 w 93"/>
                <a:gd name="T17" fmla="*/ 108 h 148"/>
                <a:gd name="T18" fmla="*/ 59 w 93"/>
                <a:gd name="T19" fmla="*/ 99 h 148"/>
                <a:gd name="T20" fmla="*/ 51 w 93"/>
                <a:gd name="T21" fmla="*/ 93 h 148"/>
                <a:gd name="T22" fmla="*/ 34 w 93"/>
                <a:gd name="T23" fmla="*/ 85 h 148"/>
                <a:gd name="T24" fmla="*/ 13 w 93"/>
                <a:gd name="T25" fmla="*/ 73 h 148"/>
                <a:gd name="T26" fmla="*/ 3 w 93"/>
                <a:gd name="T27" fmla="*/ 61 h 148"/>
                <a:gd name="T28" fmla="*/ 0 w 93"/>
                <a:gd name="T29" fmla="*/ 43 h 148"/>
                <a:gd name="T30" fmla="*/ 15 w 93"/>
                <a:gd name="T31" fmla="*/ 12 h 148"/>
                <a:gd name="T32" fmla="*/ 54 w 93"/>
                <a:gd name="T33" fmla="*/ 0 h 148"/>
                <a:gd name="T34" fmla="*/ 70 w 93"/>
                <a:gd name="T35" fmla="*/ 2 h 148"/>
                <a:gd name="T36" fmla="*/ 85 w 93"/>
                <a:gd name="T37" fmla="*/ 6 h 148"/>
                <a:gd name="T38" fmla="*/ 85 w 93"/>
                <a:gd name="T39" fmla="*/ 35 h 148"/>
                <a:gd name="T40" fmla="*/ 70 w 93"/>
                <a:gd name="T41" fmla="*/ 28 h 148"/>
                <a:gd name="T42" fmla="*/ 53 w 93"/>
                <a:gd name="T43" fmla="*/ 25 h 148"/>
                <a:gd name="T44" fmla="*/ 38 w 93"/>
                <a:gd name="T45" fmla="*/ 30 h 148"/>
                <a:gd name="T46" fmla="*/ 32 w 93"/>
                <a:gd name="T47" fmla="*/ 40 h 148"/>
                <a:gd name="T48" fmla="*/ 37 w 93"/>
                <a:gd name="T49" fmla="*/ 52 h 148"/>
                <a:gd name="T50" fmla="*/ 57 w 93"/>
                <a:gd name="T51" fmla="*/ 63 h 148"/>
                <a:gd name="T52" fmla="*/ 85 w 93"/>
                <a:gd name="T53" fmla="*/ 80 h 148"/>
                <a:gd name="T54" fmla="*/ 93 w 93"/>
                <a:gd name="T55" fmla="*/ 10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3" h="148">
                  <a:moveTo>
                    <a:pt x="93" y="104"/>
                  </a:moveTo>
                  <a:cubicBezTo>
                    <a:pt x="93" y="117"/>
                    <a:pt x="88" y="128"/>
                    <a:pt x="78" y="136"/>
                  </a:cubicBezTo>
                  <a:cubicBezTo>
                    <a:pt x="68" y="144"/>
                    <a:pt x="54" y="148"/>
                    <a:pt x="37" y="148"/>
                  </a:cubicBezTo>
                  <a:cubicBezTo>
                    <a:pt x="31" y="148"/>
                    <a:pt x="25" y="147"/>
                    <a:pt x="18" y="146"/>
                  </a:cubicBezTo>
                  <a:cubicBezTo>
                    <a:pt x="11" y="144"/>
                    <a:pt x="5" y="142"/>
                    <a:pt x="0" y="140"/>
                  </a:cubicBezTo>
                  <a:cubicBezTo>
                    <a:pt x="0" y="110"/>
                    <a:pt x="0" y="110"/>
                    <a:pt x="0" y="110"/>
                  </a:cubicBezTo>
                  <a:cubicBezTo>
                    <a:pt x="6" y="114"/>
                    <a:pt x="12" y="117"/>
                    <a:pt x="19" y="120"/>
                  </a:cubicBezTo>
                  <a:cubicBezTo>
                    <a:pt x="26" y="122"/>
                    <a:pt x="33" y="123"/>
                    <a:pt x="38" y="123"/>
                  </a:cubicBezTo>
                  <a:cubicBezTo>
                    <a:pt x="53" y="123"/>
                    <a:pt x="61" y="118"/>
                    <a:pt x="61" y="108"/>
                  </a:cubicBezTo>
                  <a:cubicBezTo>
                    <a:pt x="61" y="104"/>
                    <a:pt x="60" y="102"/>
                    <a:pt x="59" y="99"/>
                  </a:cubicBezTo>
                  <a:cubicBezTo>
                    <a:pt x="57" y="97"/>
                    <a:pt x="55" y="95"/>
                    <a:pt x="51" y="93"/>
                  </a:cubicBezTo>
                  <a:cubicBezTo>
                    <a:pt x="47" y="91"/>
                    <a:pt x="41" y="88"/>
                    <a:pt x="34" y="85"/>
                  </a:cubicBezTo>
                  <a:cubicBezTo>
                    <a:pt x="24" y="81"/>
                    <a:pt x="18" y="77"/>
                    <a:pt x="13" y="73"/>
                  </a:cubicBezTo>
                  <a:cubicBezTo>
                    <a:pt x="9" y="70"/>
                    <a:pt x="5" y="65"/>
                    <a:pt x="3" y="61"/>
                  </a:cubicBezTo>
                  <a:cubicBezTo>
                    <a:pt x="1" y="56"/>
                    <a:pt x="0" y="50"/>
                    <a:pt x="0" y="43"/>
                  </a:cubicBezTo>
                  <a:cubicBezTo>
                    <a:pt x="0" y="31"/>
                    <a:pt x="5" y="20"/>
                    <a:pt x="15" y="12"/>
                  </a:cubicBezTo>
                  <a:cubicBezTo>
                    <a:pt x="25" y="4"/>
                    <a:pt x="38" y="0"/>
                    <a:pt x="54" y="0"/>
                  </a:cubicBezTo>
                  <a:cubicBezTo>
                    <a:pt x="59" y="0"/>
                    <a:pt x="64" y="1"/>
                    <a:pt x="70" y="2"/>
                  </a:cubicBezTo>
                  <a:cubicBezTo>
                    <a:pt x="77" y="3"/>
                    <a:pt x="82" y="5"/>
                    <a:pt x="85" y="6"/>
                  </a:cubicBezTo>
                  <a:cubicBezTo>
                    <a:pt x="85" y="35"/>
                    <a:pt x="85" y="35"/>
                    <a:pt x="85" y="35"/>
                  </a:cubicBezTo>
                  <a:cubicBezTo>
                    <a:pt x="81" y="32"/>
                    <a:pt x="76" y="30"/>
                    <a:pt x="70" y="28"/>
                  </a:cubicBezTo>
                  <a:cubicBezTo>
                    <a:pt x="64" y="26"/>
                    <a:pt x="58" y="25"/>
                    <a:pt x="53" y="25"/>
                  </a:cubicBezTo>
                  <a:cubicBezTo>
                    <a:pt x="46" y="25"/>
                    <a:pt x="41" y="27"/>
                    <a:pt x="38" y="30"/>
                  </a:cubicBezTo>
                  <a:cubicBezTo>
                    <a:pt x="34" y="32"/>
                    <a:pt x="32" y="36"/>
                    <a:pt x="32" y="40"/>
                  </a:cubicBezTo>
                  <a:cubicBezTo>
                    <a:pt x="32" y="45"/>
                    <a:pt x="34" y="49"/>
                    <a:pt x="37" y="52"/>
                  </a:cubicBezTo>
                  <a:cubicBezTo>
                    <a:pt x="39" y="55"/>
                    <a:pt x="46" y="58"/>
                    <a:pt x="57" y="63"/>
                  </a:cubicBezTo>
                  <a:cubicBezTo>
                    <a:pt x="70" y="68"/>
                    <a:pt x="79" y="74"/>
                    <a:pt x="85" y="80"/>
                  </a:cubicBezTo>
                  <a:cubicBezTo>
                    <a:pt x="90" y="87"/>
                    <a:pt x="93" y="95"/>
                    <a:pt x="93" y="10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60"/>
            <p:cNvSpPr>
              <a:spLocks noEditPoints="1"/>
            </p:cNvSpPr>
            <p:nvPr userDrawn="1"/>
          </p:nvSpPr>
          <p:spPr bwMode="auto">
            <a:xfrm>
              <a:off x="4576763" y="2611438"/>
              <a:ext cx="207963" cy="239713"/>
            </a:xfrm>
            <a:custGeom>
              <a:avLst/>
              <a:gdLst>
                <a:gd name="T0" fmla="*/ 33 w 129"/>
                <a:gd name="T1" fmla="*/ 83 h 148"/>
                <a:gd name="T2" fmla="*/ 44 w 129"/>
                <a:gd name="T3" fmla="*/ 113 h 148"/>
                <a:gd name="T4" fmla="*/ 75 w 129"/>
                <a:gd name="T5" fmla="*/ 123 h 148"/>
                <a:gd name="T6" fmla="*/ 98 w 129"/>
                <a:gd name="T7" fmla="*/ 119 h 148"/>
                <a:gd name="T8" fmla="*/ 117 w 129"/>
                <a:gd name="T9" fmla="*/ 109 h 148"/>
                <a:gd name="T10" fmla="*/ 117 w 129"/>
                <a:gd name="T11" fmla="*/ 136 h 148"/>
                <a:gd name="T12" fmla="*/ 96 w 129"/>
                <a:gd name="T13" fmla="*/ 145 h 148"/>
                <a:gd name="T14" fmla="*/ 67 w 129"/>
                <a:gd name="T15" fmla="*/ 148 h 148"/>
                <a:gd name="T16" fmla="*/ 18 w 129"/>
                <a:gd name="T17" fmla="*/ 129 h 148"/>
                <a:gd name="T18" fmla="*/ 0 w 129"/>
                <a:gd name="T19" fmla="*/ 76 h 148"/>
                <a:gd name="T20" fmla="*/ 9 w 129"/>
                <a:gd name="T21" fmla="*/ 36 h 148"/>
                <a:gd name="T22" fmla="*/ 33 w 129"/>
                <a:gd name="T23" fmla="*/ 10 h 148"/>
                <a:gd name="T24" fmla="*/ 67 w 129"/>
                <a:gd name="T25" fmla="*/ 0 h 148"/>
                <a:gd name="T26" fmla="*/ 112 w 129"/>
                <a:gd name="T27" fmla="*/ 18 h 148"/>
                <a:gd name="T28" fmla="*/ 129 w 129"/>
                <a:gd name="T29" fmla="*/ 68 h 148"/>
                <a:gd name="T30" fmla="*/ 129 w 129"/>
                <a:gd name="T31" fmla="*/ 83 h 148"/>
                <a:gd name="T32" fmla="*/ 33 w 129"/>
                <a:gd name="T33" fmla="*/ 83 h 148"/>
                <a:gd name="T34" fmla="*/ 97 w 129"/>
                <a:gd name="T35" fmla="*/ 60 h 148"/>
                <a:gd name="T36" fmla="*/ 89 w 129"/>
                <a:gd name="T37" fmla="*/ 34 h 148"/>
                <a:gd name="T38" fmla="*/ 67 w 129"/>
                <a:gd name="T39" fmla="*/ 25 h 148"/>
                <a:gd name="T40" fmla="*/ 45 w 129"/>
                <a:gd name="T41" fmla="*/ 35 h 148"/>
                <a:gd name="T42" fmla="*/ 33 w 129"/>
                <a:gd name="T43" fmla="*/ 60 h 148"/>
                <a:gd name="T44" fmla="*/ 97 w 129"/>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48">
                  <a:moveTo>
                    <a:pt x="33" y="83"/>
                  </a:moveTo>
                  <a:cubicBezTo>
                    <a:pt x="33" y="96"/>
                    <a:pt x="37" y="106"/>
                    <a:pt x="44" y="113"/>
                  </a:cubicBezTo>
                  <a:cubicBezTo>
                    <a:pt x="52" y="119"/>
                    <a:pt x="62" y="123"/>
                    <a:pt x="75" y="123"/>
                  </a:cubicBezTo>
                  <a:cubicBezTo>
                    <a:pt x="83" y="123"/>
                    <a:pt x="91" y="122"/>
                    <a:pt x="98" y="119"/>
                  </a:cubicBezTo>
                  <a:cubicBezTo>
                    <a:pt x="105" y="116"/>
                    <a:pt x="112" y="113"/>
                    <a:pt x="117" y="109"/>
                  </a:cubicBezTo>
                  <a:cubicBezTo>
                    <a:pt x="117" y="136"/>
                    <a:pt x="117" y="136"/>
                    <a:pt x="117" y="136"/>
                  </a:cubicBezTo>
                  <a:cubicBezTo>
                    <a:pt x="112" y="140"/>
                    <a:pt x="105" y="142"/>
                    <a:pt x="96" y="145"/>
                  </a:cubicBezTo>
                  <a:cubicBezTo>
                    <a:pt x="87" y="147"/>
                    <a:pt x="77" y="148"/>
                    <a:pt x="67" y="148"/>
                  </a:cubicBezTo>
                  <a:cubicBezTo>
                    <a:pt x="46" y="148"/>
                    <a:pt x="30" y="142"/>
                    <a:pt x="18" y="129"/>
                  </a:cubicBezTo>
                  <a:cubicBezTo>
                    <a:pt x="6" y="116"/>
                    <a:pt x="0" y="98"/>
                    <a:pt x="0" y="76"/>
                  </a:cubicBezTo>
                  <a:cubicBezTo>
                    <a:pt x="0" y="61"/>
                    <a:pt x="3" y="47"/>
                    <a:pt x="9" y="36"/>
                  </a:cubicBezTo>
                  <a:cubicBezTo>
                    <a:pt x="15" y="25"/>
                    <a:pt x="23" y="16"/>
                    <a:pt x="33" y="10"/>
                  </a:cubicBezTo>
                  <a:cubicBezTo>
                    <a:pt x="43" y="4"/>
                    <a:pt x="55" y="0"/>
                    <a:pt x="67" y="0"/>
                  </a:cubicBezTo>
                  <a:cubicBezTo>
                    <a:pt x="87" y="0"/>
                    <a:pt x="102" y="6"/>
                    <a:pt x="112" y="18"/>
                  </a:cubicBezTo>
                  <a:cubicBezTo>
                    <a:pt x="123" y="30"/>
                    <a:pt x="129" y="47"/>
                    <a:pt x="129" y="68"/>
                  </a:cubicBezTo>
                  <a:cubicBezTo>
                    <a:pt x="129" y="83"/>
                    <a:pt x="129" y="83"/>
                    <a:pt x="129" y="83"/>
                  </a:cubicBezTo>
                  <a:lnTo>
                    <a:pt x="33" y="83"/>
                  </a:lnTo>
                  <a:close/>
                  <a:moveTo>
                    <a:pt x="97" y="60"/>
                  </a:moveTo>
                  <a:cubicBezTo>
                    <a:pt x="97" y="48"/>
                    <a:pt x="94" y="40"/>
                    <a:pt x="89" y="34"/>
                  </a:cubicBezTo>
                  <a:cubicBezTo>
                    <a:pt x="84" y="28"/>
                    <a:pt x="77" y="25"/>
                    <a:pt x="67" y="25"/>
                  </a:cubicBezTo>
                  <a:cubicBezTo>
                    <a:pt x="59" y="25"/>
                    <a:pt x="51" y="28"/>
                    <a:pt x="45" y="35"/>
                  </a:cubicBezTo>
                  <a:cubicBezTo>
                    <a:pt x="38" y="41"/>
                    <a:pt x="34" y="49"/>
                    <a:pt x="33" y="60"/>
                  </a:cubicBezTo>
                  <a:lnTo>
                    <a:pt x="97"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9" name="Group 158"/>
          <p:cNvGrpSpPr/>
          <p:nvPr userDrawn="1"/>
        </p:nvGrpSpPr>
        <p:grpSpPr>
          <a:xfrm>
            <a:off x="4631530" y="906463"/>
            <a:ext cx="4872038" cy="4795838"/>
            <a:chOff x="3657600" y="-6505575"/>
            <a:chExt cx="4872038" cy="4795838"/>
          </a:xfrm>
        </p:grpSpPr>
        <p:sp>
          <p:nvSpPr>
            <p:cNvPr id="90"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9525">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1" name="Group 80"/>
          <p:cNvGrpSpPr/>
          <p:nvPr userDrawn="1"/>
        </p:nvGrpSpPr>
        <p:grpSpPr>
          <a:xfrm>
            <a:off x="8232775" y="6223000"/>
            <a:ext cx="454025" cy="703262"/>
            <a:chOff x="7259638" y="4756151"/>
            <a:chExt cx="454025" cy="703262"/>
          </a:xfrm>
        </p:grpSpPr>
        <p:sp>
          <p:nvSpPr>
            <p:cNvPr id="1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034091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159"/>
                                        </p:tgtEl>
                                        <p:attrNameLst>
                                          <p:attrName>style.visibility</p:attrName>
                                        </p:attrNameLst>
                                      </p:cBhvr>
                                      <p:to>
                                        <p:strVal val="visible"/>
                                      </p:to>
                                    </p:set>
                                    <p:animEffect transition="in" filter="fade">
                                      <p:cBhvr>
                                        <p:cTn id="7" dur="500"/>
                                        <p:tgtEl>
                                          <p:spTgt spid="159"/>
                                        </p:tgtEl>
                                      </p:cBhvr>
                                    </p:animEffect>
                                    <p:anim calcmode="lin" valueType="num">
                                      <p:cBhvr>
                                        <p:cTn id="8" dur="500" fill="hold"/>
                                        <p:tgtEl>
                                          <p:spTgt spid="159"/>
                                        </p:tgtEl>
                                        <p:attrNameLst>
                                          <p:attrName>ppt_x</p:attrName>
                                        </p:attrNameLst>
                                      </p:cBhvr>
                                      <p:tavLst>
                                        <p:tav tm="0">
                                          <p:val>
                                            <p:strVal val="#ppt_x"/>
                                          </p:val>
                                        </p:tav>
                                        <p:tav tm="100000">
                                          <p:val>
                                            <p:strVal val="#ppt_x"/>
                                          </p:val>
                                        </p:tav>
                                      </p:tavLst>
                                    </p:anim>
                                    <p:anim calcmode="lin" valueType="num">
                                      <p:cBhvr>
                                        <p:cTn id="9" dur="500" fill="hold"/>
                                        <p:tgtEl>
                                          <p:spTgt spid="159"/>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1000"/>
                                  </p:stCondLst>
                                  <p:childTnLst>
                                    <p:set>
                                      <p:cBhvr>
                                        <p:cTn id="11" dur="1" fill="hold">
                                          <p:stCondLst>
                                            <p:cond delay="0"/>
                                          </p:stCondLst>
                                        </p:cTn>
                                        <p:tgtEl>
                                          <p:spTgt spid="77"/>
                                        </p:tgtEl>
                                        <p:attrNameLst>
                                          <p:attrName>style.visibility</p:attrName>
                                        </p:attrNameLst>
                                      </p:cBhvr>
                                      <p:to>
                                        <p:strVal val="visible"/>
                                      </p:to>
                                    </p:set>
                                    <p:animEffect transition="in" filter="fade">
                                      <p:cBhvr>
                                        <p:cTn id="12" dur="250"/>
                                        <p:tgtEl>
                                          <p:spTgt spid="77"/>
                                        </p:tgtEl>
                                      </p:cBhvr>
                                    </p:animEffect>
                                  </p:childTnLst>
                                </p:cTn>
                              </p:par>
                              <p:par>
                                <p:cTn id="13" presetID="10" presetClass="entr" presetSubtype="0" fill="hold" nodeType="withEffect">
                                  <p:stCondLst>
                                    <p:cond delay="1250"/>
                                  </p:stCondLst>
                                  <p:childTnLst>
                                    <p:set>
                                      <p:cBhvr>
                                        <p:cTn id="14" dur="1" fill="hold">
                                          <p:stCondLst>
                                            <p:cond delay="0"/>
                                          </p:stCondLst>
                                        </p:cTn>
                                        <p:tgtEl>
                                          <p:spTgt spid="78"/>
                                        </p:tgtEl>
                                        <p:attrNameLst>
                                          <p:attrName>style.visibility</p:attrName>
                                        </p:attrNameLst>
                                      </p:cBhvr>
                                      <p:to>
                                        <p:strVal val="visible"/>
                                      </p:to>
                                    </p:set>
                                    <p:animEffect transition="in" filter="fade">
                                      <p:cBhvr>
                                        <p:cTn id="15" dur="250"/>
                                        <p:tgtEl>
                                          <p:spTgt spid="78"/>
                                        </p:tgtEl>
                                      </p:cBhvr>
                                    </p:animEffect>
                                  </p:childTnLst>
                                </p:cTn>
                              </p:par>
                              <p:par>
                                <p:cTn id="16" presetID="42" presetClass="path" presetSubtype="0" accel="50000" decel="50000" fill="hold" nodeType="withEffect">
                                  <p:stCondLst>
                                    <p:cond delay="750"/>
                                  </p:stCondLst>
                                  <p:childTnLst>
                                    <p:animMotion origin="layout" path="M -4.5928E-6 -1.32547E-6 L 0.06932 0.00023 " pathEditMode="relative" rAng="0" ptsTypes="AA">
                                      <p:cBhvr>
                                        <p:cTn id="17" dur="1500" fill="hold"/>
                                        <p:tgtEl>
                                          <p:spTgt spid="77"/>
                                        </p:tgtEl>
                                        <p:attrNameLst>
                                          <p:attrName>ppt_x</p:attrName>
                                          <p:attrName>ppt_y</p:attrName>
                                        </p:attrNameLst>
                                      </p:cBhvr>
                                      <p:rCtr x="3459" y="0"/>
                                    </p:animMotion>
                                  </p:childTnLst>
                                </p:cTn>
                              </p:par>
                              <p:par>
                                <p:cTn id="18" presetID="42" presetClass="path" presetSubtype="0" accel="50000" decel="50000" fill="hold" nodeType="withEffect">
                                  <p:stCondLst>
                                    <p:cond delay="1000"/>
                                  </p:stCondLst>
                                  <p:childTnLst>
                                    <p:animMotion origin="layout" path="M 2.09599E-6 -8.17068E-7 L 0.06931 0.00023 " pathEditMode="relative" rAng="0" ptsTypes="AA">
                                      <p:cBhvr>
                                        <p:cTn id="19" dur="1250" fill="hold"/>
                                        <p:tgtEl>
                                          <p:spTgt spid="78"/>
                                        </p:tgtEl>
                                        <p:attrNameLst>
                                          <p:attrName>ppt_x</p:attrName>
                                          <p:attrName>ppt_y</p:attrName>
                                        </p:attrNameLst>
                                      </p:cBhvr>
                                      <p:rCtr x="3459" y="0"/>
                                    </p:animMotion>
                                  </p:childTnLst>
                                </p:cTn>
                              </p:par>
                              <p:par>
                                <p:cTn id="20" presetID="10" presetClass="entr" presetSubtype="0" fill="hold" grpId="0" nodeType="withEffect">
                                  <p:stCondLst>
                                    <p:cond delay="10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250"/>
                                        <p:tgtEl>
                                          <p:spTgt spid="10"/>
                                        </p:tgtEl>
                                      </p:cBhvr>
                                    </p:animEffect>
                                  </p:childTnLst>
                                </p:cTn>
                              </p:par>
                              <p:par>
                                <p:cTn id="23" presetID="42" presetClass="path" presetSubtype="0" accel="50000" decel="50000" fill="hold" grpId="1" nodeType="withEffect">
                                  <p:stCondLst>
                                    <p:cond delay="750"/>
                                  </p:stCondLst>
                                  <p:childTnLst>
                                    <p:animMotion origin="layout" path="M -3.2193E-6 -4.82524E-6 L -0.10326 -4.82524E-6 " pathEditMode="relative" rAng="0" ptsTypes="AA">
                                      <p:cBhvr>
                                        <p:cTn id="24" dur="1250" fill="hold"/>
                                        <p:tgtEl>
                                          <p:spTgt spid="10"/>
                                        </p:tgtEl>
                                        <p:attrNameLst>
                                          <p:attrName>ppt_x</p:attrName>
                                          <p:attrName>ppt_y</p:attrName>
                                        </p:attrNameLst>
                                      </p:cBhvr>
                                      <p:rCtr x="-5170" y="0"/>
                                    </p:animMotion>
                                  </p:childTnLst>
                                </p:cTn>
                              </p:par>
                              <p:par>
                                <p:cTn id="25" presetID="10" presetClass="entr" presetSubtype="0" fill="hold" nodeType="withEffect">
                                  <p:stCondLst>
                                    <p:cond delay="1000"/>
                                  </p:stCondLst>
                                  <p:childTnLst>
                                    <p:set>
                                      <p:cBhvr>
                                        <p:cTn id="26" dur="1" fill="hold">
                                          <p:stCondLst>
                                            <p:cond delay="0"/>
                                          </p:stCondLst>
                                        </p:cTn>
                                        <p:tgtEl>
                                          <p:spTgt spid="80"/>
                                        </p:tgtEl>
                                        <p:attrNameLst>
                                          <p:attrName>style.visibility</p:attrName>
                                        </p:attrNameLst>
                                      </p:cBhvr>
                                      <p:to>
                                        <p:strVal val="visible"/>
                                      </p:to>
                                    </p:set>
                                    <p:animEffect transition="in" filter="fade">
                                      <p:cBhvr>
                                        <p:cTn id="27" dur="100"/>
                                        <p:tgtEl>
                                          <p:spTgt spid="80"/>
                                        </p:tgtEl>
                                      </p:cBhvr>
                                    </p:animEffect>
                                  </p:childTnLst>
                                </p:cTn>
                              </p:par>
                              <p:par>
                                <p:cTn id="28" presetID="42" presetClass="path" presetSubtype="0" accel="50000" decel="50000" fill="hold" nodeType="withEffect">
                                  <p:stCondLst>
                                    <p:cond delay="750"/>
                                  </p:stCondLst>
                                  <p:childTnLst>
                                    <p:animMotion origin="layout" path="M 1.99132E-7 -9.30549E-7 L -0.00064 -0.20608 " pathEditMode="relative" rAng="0" ptsTypes="AA">
                                      <p:cBhvr>
                                        <p:cTn id="29" dur="750" fill="hold"/>
                                        <p:tgtEl>
                                          <p:spTgt spid="80"/>
                                        </p:tgtEl>
                                        <p:attrNameLst>
                                          <p:attrName>ppt_x</p:attrName>
                                          <p:attrName>ppt_y</p:attrName>
                                        </p:attrNameLst>
                                      </p:cBhvr>
                                      <p:rCtr x="-38" y="-10304"/>
                                    </p:animMotion>
                                  </p:childTnLst>
                                </p:cTn>
                              </p:par>
                              <p:par>
                                <p:cTn id="30" presetID="10" presetClass="entr" presetSubtype="0" fill="hold" nodeType="withEffect">
                                  <p:stCondLst>
                                    <p:cond delay="1250"/>
                                  </p:stCondLst>
                                  <p:childTnLst>
                                    <p:set>
                                      <p:cBhvr>
                                        <p:cTn id="31" dur="1" fill="hold">
                                          <p:stCondLst>
                                            <p:cond delay="0"/>
                                          </p:stCondLst>
                                        </p:cTn>
                                        <p:tgtEl>
                                          <p:spTgt spid="81"/>
                                        </p:tgtEl>
                                        <p:attrNameLst>
                                          <p:attrName>style.visibility</p:attrName>
                                        </p:attrNameLst>
                                      </p:cBhvr>
                                      <p:to>
                                        <p:strVal val="visible"/>
                                      </p:to>
                                    </p:set>
                                    <p:animEffect transition="in" filter="fade">
                                      <p:cBhvr>
                                        <p:cTn id="32" dur="100"/>
                                        <p:tgtEl>
                                          <p:spTgt spid="81"/>
                                        </p:tgtEl>
                                      </p:cBhvr>
                                    </p:animEffect>
                                  </p:childTnLst>
                                </p:cTn>
                              </p:par>
                              <p:par>
                                <p:cTn id="33" presetID="42" presetClass="path" presetSubtype="0" accel="50000" decel="50000" fill="hold" nodeType="withEffect">
                                  <p:stCondLst>
                                    <p:cond delay="1000"/>
                                  </p:stCondLst>
                                  <p:childTnLst>
                                    <p:animMotion origin="layout" path="M 2.04238E-8 -4.74353E-6 L -0.00064 -0.20608 " pathEditMode="relative" rAng="0" ptsTypes="AA">
                                      <p:cBhvr>
                                        <p:cTn id="34" dur="750" fill="hold"/>
                                        <p:tgtEl>
                                          <p:spTgt spid="81"/>
                                        </p:tgtEl>
                                        <p:attrNameLst>
                                          <p:attrName>ppt_x</p:attrName>
                                          <p:attrName>ppt_y</p:attrName>
                                        </p:attrNameLst>
                                      </p:cBhvr>
                                      <p:rCtr x="-38" y="-10304"/>
                                    </p:animMotion>
                                  </p:childTnLst>
                                </p:cTn>
                              </p:par>
                              <p:par>
                                <p:cTn id="35" presetID="10" presetClass="entr" presetSubtype="0" fill="hold" nodeType="withEffect">
                                  <p:stCondLst>
                                    <p:cond delay="1500"/>
                                  </p:stCondLst>
                                  <p:childTnLst>
                                    <p:set>
                                      <p:cBhvr>
                                        <p:cTn id="36" dur="1" fill="hold">
                                          <p:stCondLst>
                                            <p:cond delay="0"/>
                                          </p:stCondLst>
                                        </p:cTn>
                                        <p:tgtEl>
                                          <p:spTgt spid="82"/>
                                        </p:tgtEl>
                                        <p:attrNameLst>
                                          <p:attrName>style.visibility</p:attrName>
                                        </p:attrNameLst>
                                      </p:cBhvr>
                                      <p:to>
                                        <p:strVal val="visible"/>
                                      </p:to>
                                    </p:set>
                                    <p:animEffect transition="in" filter="fade">
                                      <p:cBhvr>
                                        <p:cTn id="37" dur="50"/>
                                        <p:tgtEl>
                                          <p:spTgt spid="82"/>
                                        </p:tgtEl>
                                      </p:cBhvr>
                                    </p:animEffect>
                                  </p:childTnLst>
                                </p:cTn>
                              </p:par>
                              <p:par>
                                <p:cTn id="38" presetID="42" presetClass="path" presetSubtype="0" accel="50000" decel="50000" fill="hold" nodeType="withEffect">
                                  <p:stCondLst>
                                    <p:cond delay="1250"/>
                                  </p:stCondLst>
                                  <p:childTnLst>
                                    <p:animMotion origin="layout" path="M -7.1228E-7 -4.95234E-6 L 0.00498 -0.21402 " pathEditMode="relative" rAng="0" ptsTypes="AA">
                                      <p:cBhvr>
                                        <p:cTn id="39" dur="750" fill="hold"/>
                                        <p:tgtEl>
                                          <p:spTgt spid="82"/>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guide id="5" orient="horz" pos="571">
          <p15:clr>
            <a:srgbClr val="FBAE40"/>
          </p15:clr>
        </p15:guide>
        <p15:guide id="6" pos="415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p:bg>
      <p:bgPr>
        <a:solidFill>
          <a:srgbClr val="0086AC"/>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5943535"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5943536"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grpSp>
        <p:nvGrpSpPr>
          <p:cNvPr id="58" name="Group 57"/>
          <p:cNvGrpSpPr/>
          <p:nvPr userDrawn="1"/>
        </p:nvGrpSpPr>
        <p:grpSpPr>
          <a:xfrm>
            <a:off x="9163050" y="4660900"/>
            <a:ext cx="511175" cy="787400"/>
            <a:chOff x="8189913" y="3194051"/>
            <a:chExt cx="511175" cy="787400"/>
          </a:xfrm>
        </p:grpSpPr>
        <p:sp>
          <p:nvSpPr>
            <p:cNvPr id="5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7" name="Group 66"/>
          <p:cNvGrpSpPr/>
          <p:nvPr userDrawn="1"/>
        </p:nvGrpSpPr>
        <p:grpSpPr>
          <a:xfrm>
            <a:off x="5543550" y="4829175"/>
            <a:ext cx="458788" cy="709612"/>
            <a:chOff x="4570413" y="3209926"/>
            <a:chExt cx="458788" cy="709612"/>
          </a:xfrm>
        </p:grpSpPr>
        <p:sp>
          <p:nvSpPr>
            <p:cNvPr id="68"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6"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77" name="Group 76"/>
          <p:cNvGrpSpPr/>
          <p:nvPr userDrawn="1"/>
        </p:nvGrpSpPr>
        <p:grpSpPr>
          <a:xfrm>
            <a:off x="4631530" y="906463"/>
            <a:ext cx="4872038" cy="4795838"/>
            <a:chOff x="3657600" y="-6505575"/>
            <a:chExt cx="4872038" cy="4795838"/>
          </a:xfrm>
        </p:grpSpPr>
        <p:sp>
          <p:nvSpPr>
            <p:cNvPr id="78"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19050">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3" name="Group 92"/>
          <p:cNvGrpSpPr/>
          <p:nvPr userDrawn="1"/>
        </p:nvGrpSpPr>
        <p:grpSpPr>
          <a:xfrm>
            <a:off x="8232775" y="6223000"/>
            <a:ext cx="454025" cy="703262"/>
            <a:chOff x="7259638" y="4756151"/>
            <a:chExt cx="454025" cy="703262"/>
          </a:xfrm>
        </p:grpSpPr>
        <p:sp>
          <p:nvSpPr>
            <p:cNvPr id="9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8464102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anim calcmode="lin" valueType="num">
                                      <p:cBhvr>
                                        <p:cTn id="8" dur="500" fill="hold"/>
                                        <p:tgtEl>
                                          <p:spTgt spid="77"/>
                                        </p:tgtEl>
                                        <p:attrNameLst>
                                          <p:attrName>ppt_x</p:attrName>
                                        </p:attrNameLst>
                                      </p:cBhvr>
                                      <p:tavLst>
                                        <p:tav tm="0">
                                          <p:val>
                                            <p:strVal val="#ppt_x"/>
                                          </p:val>
                                        </p:tav>
                                        <p:tav tm="100000">
                                          <p:val>
                                            <p:strVal val="#ppt_x"/>
                                          </p:val>
                                        </p:tav>
                                      </p:tavLst>
                                    </p:anim>
                                    <p:anim calcmode="lin" valueType="num">
                                      <p:cBhvr>
                                        <p:cTn id="9" dur="500" fill="hold"/>
                                        <p:tgtEl>
                                          <p:spTgt spid="77"/>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1000"/>
                                  </p:stCondLst>
                                  <p:childTnLst>
                                    <p:set>
                                      <p:cBhvr>
                                        <p:cTn id="11" dur="1" fill="hold">
                                          <p:stCondLst>
                                            <p:cond delay="0"/>
                                          </p:stCondLst>
                                        </p:cTn>
                                        <p:tgtEl>
                                          <p:spTgt spid="76"/>
                                        </p:tgtEl>
                                        <p:attrNameLst>
                                          <p:attrName>style.visibility</p:attrName>
                                        </p:attrNameLst>
                                      </p:cBhvr>
                                      <p:to>
                                        <p:strVal val="visible"/>
                                      </p:to>
                                    </p:set>
                                    <p:animEffect transition="in" filter="fade">
                                      <p:cBhvr>
                                        <p:cTn id="12" dur="250"/>
                                        <p:tgtEl>
                                          <p:spTgt spid="76"/>
                                        </p:tgtEl>
                                      </p:cBhvr>
                                    </p:animEffect>
                                  </p:childTnLst>
                                </p:cTn>
                              </p:par>
                              <p:par>
                                <p:cTn id="13" presetID="42" presetClass="path" presetSubtype="0" accel="50000" decel="50000" fill="hold" grpId="1" nodeType="withEffect">
                                  <p:stCondLst>
                                    <p:cond delay="750"/>
                                  </p:stCondLst>
                                  <p:childTnLst>
                                    <p:animMotion origin="layout" path="M -3.2193E-6 -4.82524E-6 L -0.10326 -4.82524E-6 " pathEditMode="relative" rAng="0" ptsTypes="AA">
                                      <p:cBhvr>
                                        <p:cTn id="14" dur="1250" fill="hold"/>
                                        <p:tgtEl>
                                          <p:spTgt spid="76"/>
                                        </p:tgtEl>
                                        <p:attrNameLst>
                                          <p:attrName>ppt_x</p:attrName>
                                          <p:attrName>ppt_y</p:attrName>
                                        </p:attrNameLst>
                                      </p:cBhvr>
                                      <p:rCtr x="-5170" y="0"/>
                                    </p:animMotion>
                                  </p:childTnLst>
                                </p:cTn>
                              </p:par>
                              <p:par>
                                <p:cTn id="15" presetID="10" presetClass="entr" presetSubtype="0" fill="hold" nodeType="withEffect">
                                  <p:stCondLst>
                                    <p:cond delay="1000"/>
                                  </p:stCondLst>
                                  <p:childTnLst>
                                    <p:set>
                                      <p:cBhvr>
                                        <p:cTn id="16" dur="1" fill="hold">
                                          <p:stCondLst>
                                            <p:cond delay="0"/>
                                          </p:stCondLst>
                                        </p:cTn>
                                        <p:tgtEl>
                                          <p:spTgt spid="58"/>
                                        </p:tgtEl>
                                        <p:attrNameLst>
                                          <p:attrName>style.visibility</p:attrName>
                                        </p:attrNameLst>
                                      </p:cBhvr>
                                      <p:to>
                                        <p:strVal val="visible"/>
                                      </p:to>
                                    </p:set>
                                    <p:animEffect transition="in" filter="fade">
                                      <p:cBhvr>
                                        <p:cTn id="17" dur="100"/>
                                        <p:tgtEl>
                                          <p:spTgt spid="58"/>
                                        </p:tgtEl>
                                      </p:cBhvr>
                                    </p:animEffect>
                                  </p:childTnLst>
                                </p:cTn>
                              </p:par>
                              <p:par>
                                <p:cTn id="18" presetID="42" presetClass="path" presetSubtype="0" accel="50000" decel="50000" fill="hold" nodeType="withEffect">
                                  <p:stCondLst>
                                    <p:cond delay="750"/>
                                  </p:stCondLst>
                                  <p:childTnLst>
                                    <p:animMotion origin="layout" path="M 1.99132E-7 -9.30549E-7 L -0.00064 -0.20608 " pathEditMode="relative" rAng="0" ptsTypes="AA">
                                      <p:cBhvr>
                                        <p:cTn id="19" dur="750" fill="hold"/>
                                        <p:tgtEl>
                                          <p:spTgt spid="58"/>
                                        </p:tgtEl>
                                        <p:attrNameLst>
                                          <p:attrName>ppt_x</p:attrName>
                                          <p:attrName>ppt_y</p:attrName>
                                        </p:attrNameLst>
                                      </p:cBhvr>
                                      <p:rCtr x="-38" y="-10304"/>
                                    </p:animMotion>
                                  </p:childTnLst>
                                </p:cTn>
                              </p:par>
                              <p:par>
                                <p:cTn id="20" presetID="10" presetClass="entr" presetSubtype="0" fill="hold" nodeType="withEffect">
                                  <p:stCondLst>
                                    <p:cond delay="1250"/>
                                  </p:stCondLst>
                                  <p:childTnLst>
                                    <p:set>
                                      <p:cBhvr>
                                        <p:cTn id="21" dur="1" fill="hold">
                                          <p:stCondLst>
                                            <p:cond delay="0"/>
                                          </p:stCondLst>
                                        </p:cTn>
                                        <p:tgtEl>
                                          <p:spTgt spid="93"/>
                                        </p:tgtEl>
                                        <p:attrNameLst>
                                          <p:attrName>style.visibility</p:attrName>
                                        </p:attrNameLst>
                                      </p:cBhvr>
                                      <p:to>
                                        <p:strVal val="visible"/>
                                      </p:to>
                                    </p:set>
                                    <p:animEffect transition="in" filter="fade">
                                      <p:cBhvr>
                                        <p:cTn id="22" dur="100"/>
                                        <p:tgtEl>
                                          <p:spTgt spid="93"/>
                                        </p:tgtEl>
                                      </p:cBhvr>
                                    </p:animEffect>
                                  </p:childTnLst>
                                </p:cTn>
                              </p:par>
                              <p:par>
                                <p:cTn id="23" presetID="42" presetClass="path" presetSubtype="0" accel="50000" decel="50000" fill="hold" nodeType="withEffect">
                                  <p:stCondLst>
                                    <p:cond delay="1000"/>
                                  </p:stCondLst>
                                  <p:childTnLst>
                                    <p:animMotion origin="layout" path="M 2.04238E-8 -4.74353E-6 L -0.00064 -0.20608 " pathEditMode="relative" rAng="0" ptsTypes="AA">
                                      <p:cBhvr>
                                        <p:cTn id="24" dur="750" fill="hold"/>
                                        <p:tgtEl>
                                          <p:spTgt spid="93"/>
                                        </p:tgtEl>
                                        <p:attrNameLst>
                                          <p:attrName>ppt_x</p:attrName>
                                          <p:attrName>ppt_y</p:attrName>
                                        </p:attrNameLst>
                                      </p:cBhvr>
                                      <p:rCtr x="-38" y="-10304"/>
                                    </p:animMotion>
                                  </p:childTnLst>
                                </p:cTn>
                              </p:par>
                              <p:par>
                                <p:cTn id="25" presetID="10" presetClass="entr" presetSubtype="0" fill="hold" nodeType="withEffect">
                                  <p:stCondLst>
                                    <p:cond delay="1500"/>
                                  </p:stCondLst>
                                  <p:childTnLst>
                                    <p:set>
                                      <p:cBhvr>
                                        <p:cTn id="26" dur="1" fill="hold">
                                          <p:stCondLst>
                                            <p:cond delay="0"/>
                                          </p:stCondLst>
                                        </p:cTn>
                                        <p:tgtEl>
                                          <p:spTgt spid="67"/>
                                        </p:tgtEl>
                                        <p:attrNameLst>
                                          <p:attrName>style.visibility</p:attrName>
                                        </p:attrNameLst>
                                      </p:cBhvr>
                                      <p:to>
                                        <p:strVal val="visible"/>
                                      </p:to>
                                    </p:set>
                                    <p:animEffect transition="in" filter="fade">
                                      <p:cBhvr>
                                        <p:cTn id="27" dur="50"/>
                                        <p:tgtEl>
                                          <p:spTgt spid="67"/>
                                        </p:tgtEl>
                                      </p:cBhvr>
                                    </p:animEffect>
                                  </p:childTnLst>
                                </p:cTn>
                              </p:par>
                              <p:par>
                                <p:cTn id="28" presetID="42" presetClass="path" presetSubtype="0" accel="50000" decel="50000" fill="hold" nodeType="withEffect">
                                  <p:stCondLst>
                                    <p:cond delay="1250"/>
                                  </p:stCondLst>
                                  <p:childTnLst>
                                    <p:animMotion origin="layout" path="M -7.1228E-7 -4.95234E-6 L 0.00498 -0.21402 " pathEditMode="relative" rAng="0" ptsTypes="AA">
                                      <p:cBhvr>
                                        <p:cTn id="29" dur="750" fill="hold"/>
                                        <p:tgtEl>
                                          <p:spTgt spid="67"/>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6" grpId="1"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Slide - ANIMATED">
    <p:bg>
      <p:bgPr>
        <a:solidFill>
          <a:srgbClr val="0086AC"/>
        </a:solidFill>
        <a:effectLst/>
      </p:bgPr>
    </p:bg>
    <p:spTree>
      <p:nvGrpSpPr>
        <p:cNvPr id="1" name=""/>
        <p:cNvGrpSpPr/>
        <p:nvPr/>
      </p:nvGrpSpPr>
      <p:grpSpPr>
        <a:xfrm>
          <a:off x="0" y="0"/>
          <a:ext cx="0" cy="0"/>
          <a:chOff x="0" y="0"/>
          <a:chExt cx="0" cy="0"/>
        </a:xfrm>
      </p:grpSpPr>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9" name="Title 1"/>
          <p:cNvSpPr>
            <a:spLocks noGrp="1"/>
          </p:cNvSpPr>
          <p:nvPr>
            <p:ph type="title" hasCustomPrompt="1"/>
          </p:nvPr>
        </p:nvSpPr>
        <p:spPr>
          <a:xfrm>
            <a:off x="274702" y="2125678"/>
            <a:ext cx="5839241"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584837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2" name="Group 1"/>
          <p:cNvGrpSpPr/>
          <p:nvPr userDrawn="1"/>
        </p:nvGrpSpPr>
        <p:grpSpPr>
          <a:xfrm>
            <a:off x="5813395" y="124441"/>
            <a:ext cx="6245593" cy="7209808"/>
            <a:chOff x="5813395" y="124441"/>
            <a:chExt cx="6245593" cy="7209808"/>
          </a:xfrm>
        </p:grpSpPr>
        <p:pic>
          <p:nvPicPr>
            <p:cNvPr id="889" name="Picture 888"/>
            <p:cNvPicPr>
              <a:picLocks noChangeAspect="1"/>
            </p:cNvPicPr>
            <p:nvPr userDrawn="1"/>
          </p:nvPicPr>
          <p:blipFill>
            <a:blip r:embed="rId3">
              <a:lum bright="70000" contrast="-70000"/>
            </a:blip>
            <a:stretch>
              <a:fillRect/>
            </a:stretch>
          </p:blipFill>
          <p:spPr>
            <a:xfrm>
              <a:off x="6647005" y="2354262"/>
              <a:ext cx="1489168" cy="693233"/>
            </a:xfrm>
            <a:prstGeom prst="rect">
              <a:avLst/>
            </a:prstGeom>
          </p:spPr>
        </p:pic>
        <p:pic>
          <p:nvPicPr>
            <p:cNvPr id="888" name="Picture 887"/>
            <p:cNvPicPr>
              <a:picLocks noChangeAspect="1"/>
            </p:cNvPicPr>
            <p:nvPr userDrawn="1"/>
          </p:nvPicPr>
          <p:blipFill>
            <a:blip r:embed="rId3">
              <a:lum bright="70000" contrast="-70000"/>
            </a:blip>
            <a:stretch>
              <a:fillRect/>
            </a:stretch>
          </p:blipFill>
          <p:spPr>
            <a:xfrm>
              <a:off x="9191017" y="2724150"/>
              <a:ext cx="2867971" cy="1335090"/>
            </a:xfrm>
            <a:prstGeom prst="rect">
              <a:avLst/>
            </a:prstGeom>
          </p:spPr>
        </p:pic>
        <p:pic>
          <p:nvPicPr>
            <p:cNvPr id="883" name="Picture 882"/>
            <p:cNvPicPr>
              <a:picLocks noChangeAspect="1"/>
            </p:cNvPicPr>
            <p:nvPr/>
          </p:nvPicPr>
          <p:blipFill>
            <a:blip r:embed="rId4"/>
            <a:stretch>
              <a:fillRect/>
            </a:stretch>
          </p:blipFill>
          <p:spPr>
            <a:xfrm>
              <a:off x="6133373" y="124441"/>
              <a:ext cx="3035177" cy="4104659"/>
            </a:xfrm>
            <a:prstGeom prst="rect">
              <a:avLst/>
            </a:prstGeom>
          </p:spPr>
        </p:pic>
        <p:pic>
          <p:nvPicPr>
            <p:cNvPr id="884" name="Picture 883"/>
            <p:cNvPicPr>
              <a:picLocks noChangeAspect="1"/>
            </p:cNvPicPr>
            <p:nvPr/>
          </p:nvPicPr>
          <p:blipFill>
            <a:blip r:embed="rId5"/>
            <a:stretch>
              <a:fillRect/>
            </a:stretch>
          </p:blipFill>
          <p:spPr>
            <a:xfrm>
              <a:off x="8198644" y="1001712"/>
              <a:ext cx="3079149" cy="4083737"/>
            </a:xfrm>
            <a:prstGeom prst="rect">
              <a:avLst/>
            </a:prstGeom>
          </p:spPr>
        </p:pic>
        <p:pic>
          <p:nvPicPr>
            <p:cNvPr id="885" name="Picture 884"/>
            <p:cNvPicPr>
              <a:picLocks noChangeAspect="1"/>
            </p:cNvPicPr>
            <p:nvPr/>
          </p:nvPicPr>
          <p:blipFill>
            <a:blip r:embed="rId3">
              <a:lum bright="70000" contrast="-70000"/>
            </a:blip>
            <a:stretch>
              <a:fillRect/>
            </a:stretch>
          </p:blipFill>
          <p:spPr>
            <a:xfrm>
              <a:off x="5813395" y="2831443"/>
              <a:ext cx="3563938" cy="1659075"/>
            </a:xfrm>
            <a:prstGeom prst="rect">
              <a:avLst/>
            </a:prstGeom>
          </p:spPr>
        </p:pic>
        <p:pic>
          <p:nvPicPr>
            <p:cNvPr id="886" name="Picture 885"/>
            <p:cNvPicPr>
              <a:picLocks noChangeAspect="1"/>
            </p:cNvPicPr>
            <p:nvPr/>
          </p:nvPicPr>
          <p:blipFill>
            <a:blip r:embed="rId6"/>
            <a:stretch>
              <a:fillRect/>
            </a:stretch>
          </p:blipFill>
          <p:spPr>
            <a:xfrm>
              <a:off x="6950974" y="3178032"/>
              <a:ext cx="3266895" cy="4156217"/>
            </a:xfrm>
            <a:prstGeom prst="rect">
              <a:avLst/>
            </a:prstGeom>
          </p:spPr>
        </p:pic>
        <p:pic>
          <p:nvPicPr>
            <p:cNvPr id="887" name="Picture 886"/>
            <p:cNvPicPr>
              <a:picLocks noChangeAspect="1"/>
            </p:cNvPicPr>
            <p:nvPr/>
          </p:nvPicPr>
          <p:blipFill>
            <a:blip r:embed="rId7"/>
            <a:stretch>
              <a:fillRect/>
            </a:stretch>
          </p:blipFill>
          <p:spPr>
            <a:xfrm>
              <a:off x="7451355" y="4105275"/>
              <a:ext cx="1046428" cy="1449387"/>
            </a:xfrm>
            <a:prstGeom prst="rect">
              <a:avLst/>
            </a:prstGeom>
          </p:spPr>
        </p:pic>
        <p:pic>
          <p:nvPicPr>
            <p:cNvPr id="890" name="Picture 889"/>
            <p:cNvPicPr>
              <a:picLocks noChangeAspect="1"/>
            </p:cNvPicPr>
            <p:nvPr userDrawn="1"/>
          </p:nvPicPr>
          <p:blipFill>
            <a:blip r:embed="rId3">
              <a:lum bright="70000" contrast="-70000"/>
            </a:blip>
            <a:stretch>
              <a:fillRect/>
            </a:stretch>
          </p:blipFill>
          <p:spPr>
            <a:xfrm>
              <a:off x="9424683" y="5810253"/>
              <a:ext cx="906259" cy="421879"/>
            </a:xfrm>
            <a:prstGeom prst="rect">
              <a:avLst/>
            </a:prstGeom>
          </p:spPr>
        </p:pic>
      </p:grpSp>
    </p:spTree>
    <p:extLst>
      <p:ext uri="{BB962C8B-B14F-4D97-AF65-F5344CB8AC3E}">
        <p14:creationId xmlns:p14="http://schemas.microsoft.com/office/powerpoint/2010/main" val="10001569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950"/>
                                        <p:tgtEl>
                                          <p:spTgt spid="9"/>
                                        </p:tgtEl>
                                      </p:cBhvr>
                                    </p:animEffect>
                                  </p:childTnLst>
                                </p:cTn>
                              </p:par>
                              <p:par>
                                <p:cTn id="8" presetID="63" presetClass="path" presetSubtype="0" decel="100000" fill="hold" grpId="1" nodeType="withEffect">
                                  <p:stCondLst>
                                    <p:cond delay="750"/>
                                  </p:stCondLst>
                                  <p:childTnLst>
                                    <p:animMotion origin="layout" path="M -0.01455 4.96142E-6 L -4.34261E-6 4.96142E-6 " pathEditMode="relative" rAng="0" ptsTypes="AA">
                                      <p:cBhvr>
                                        <p:cTn id="9" dur="950" fill="hold"/>
                                        <p:tgtEl>
                                          <p:spTgt spid="9"/>
                                        </p:tgtEl>
                                        <p:attrNameLst>
                                          <p:attrName>ppt_x</p:attrName>
                                          <p:attrName>ppt_y</p:attrName>
                                        </p:attrNameLst>
                                      </p:cBhvr>
                                      <p:rCtr x="728" y="0"/>
                                    </p:animMotion>
                                  </p:childTnLst>
                                </p:cTn>
                              </p:par>
                              <p:par>
                                <p:cTn id="10" presetID="6" presetClass="emph" presetSubtype="0" accel="100000" autoRev="1" fill="hold" grpId="2" nodeType="withEffect">
                                  <p:stCondLst>
                                    <p:cond delay="50"/>
                                  </p:stCondLst>
                                  <p:childTnLst>
                                    <p:animScale>
                                      <p:cBhvr>
                                        <p:cTn id="11" dur="500" fill="hold"/>
                                        <p:tgtEl>
                                          <p:spTgt spid="9"/>
                                        </p:tgtEl>
                                      </p:cBhvr>
                                      <p:by x="95000" y="95000"/>
                                    </p:animScale>
                                  </p:childTnLst>
                                </p:cTn>
                              </p:par>
                              <p:par>
                                <p:cTn id="12" presetID="10" presetClass="entr" presetSubtype="0" fill="hold" grpId="0" nodeType="withEffect">
                                  <p:stCondLst>
                                    <p:cond delay="80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950"/>
                                        <p:tgtEl>
                                          <p:spTgt spid="5"/>
                                        </p:tgtEl>
                                      </p:cBhvr>
                                    </p:animEffect>
                                  </p:childTnLst>
                                </p:cTn>
                              </p:par>
                              <p:par>
                                <p:cTn id="15" presetID="63" presetClass="path" presetSubtype="0" decel="100000" fill="hold" grpId="1" nodeType="withEffect">
                                  <p:stCondLst>
                                    <p:cond delay="800"/>
                                  </p:stCondLst>
                                  <p:childTnLst>
                                    <p:animMotion origin="layout" path="M -0.01455 2.42851E-6 L -3.02783E-6 2.42851E-6 " pathEditMode="relative" rAng="0" ptsTypes="AA">
                                      <p:cBhvr>
                                        <p:cTn id="16" dur="950" fill="hold"/>
                                        <p:tgtEl>
                                          <p:spTgt spid="5"/>
                                        </p:tgtEl>
                                        <p:attrNameLst>
                                          <p:attrName>ppt_x</p:attrName>
                                          <p:attrName>ppt_y</p:attrName>
                                        </p:attrNameLst>
                                      </p:cBhvr>
                                      <p:rCtr x="728" y="0"/>
                                    </p:animMotion>
                                  </p:childTnLst>
                                </p:cTn>
                              </p:par>
                              <p:par>
                                <p:cTn id="17" presetID="6" presetClass="emph" presetSubtype="0" accel="100000" autoRev="1" fill="hold" grpId="2" nodeType="withEffect">
                                  <p:stCondLst>
                                    <p:cond delay="100"/>
                                  </p:stCondLst>
                                  <p:childTnLst>
                                    <p:animScale>
                                      <p:cBhvr>
                                        <p:cTn id="18" dur="500" fill="hold"/>
                                        <p:tgtEl>
                                          <p:spTgt spid="5"/>
                                        </p:tgtEl>
                                      </p:cBhvr>
                                      <p:by x="95000" y="95000"/>
                                    </p:animScale>
                                  </p:childTnLst>
                                </p:cTn>
                              </p:par>
                              <p:par>
                                <p:cTn id="19" presetID="10" presetClass="entr" presetSubtype="0" fill="hold" nodeType="withEffect">
                                  <p:stCondLst>
                                    <p:cond delay="9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950"/>
                                        <p:tgtEl>
                                          <p:spTgt spid="7"/>
                                        </p:tgtEl>
                                      </p:cBhvr>
                                    </p:animEffect>
                                  </p:childTnLst>
                                </p:cTn>
                              </p:par>
                              <p:par>
                                <p:cTn id="22" presetID="63" presetClass="path" presetSubtype="0" decel="100000" fill="hold" nodeType="withEffect">
                                  <p:stCondLst>
                                    <p:cond delay="900"/>
                                  </p:stCondLst>
                                  <p:childTnLst>
                                    <p:animMotion origin="layout" path="M -0.01455 -1.34362E-6 L -3.90605E-7 -1.34362E-6 " pathEditMode="relative" rAng="0" ptsTypes="AA">
                                      <p:cBhvr>
                                        <p:cTn id="23" dur="950" fill="hold"/>
                                        <p:tgtEl>
                                          <p:spTgt spid="7"/>
                                        </p:tgtEl>
                                        <p:attrNameLst>
                                          <p:attrName>ppt_x</p:attrName>
                                          <p:attrName>ppt_y</p:attrName>
                                        </p:attrNameLst>
                                      </p:cBhvr>
                                      <p:rCtr x="728" y="0"/>
                                    </p:animMotion>
                                  </p:childTnLst>
                                </p:cTn>
                              </p:par>
                              <p:par>
                                <p:cTn id="24" presetID="6" presetClass="emph" presetSubtype="0" accel="100000" autoRev="1" fill="hold" nodeType="withEffect">
                                  <p:stCondLst>
                                    <p:cond delay="200"/>
                                  </p:stCondLst>
                                  <p:childTnLst>
                                    <p:animScale>
                                      <p:cBhvr>
                                        <p:cTn id="25" dur="500" fill="hold"/>
                                        <p:tgtEl>
                                          <p:spTgt spid="7"/>
                                        </p:tgtEl>
                                      </p:cBhvr>
                                      <p:by x="95000" y="95000"/>
                                    </p:animScale>
                                  </p:childTnLst>
                                </p:cTn>
                              </p:par>
                              <p:par>
                                <p:cTn id="26" presetID="10" presetClass="entr" presetSubtype="0" fill="hold" grpId="0" nodeType="withEffect">
                                  <p:stCondLst>
                                    <p:cond delay="1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950"/>
                                        <p:tgtEl>
                                          <p:spTgt spid="11"/>
                                        </p:tgtEl>
                                      </p:cBhvr>
                                    </p:animEffect>
                                  </p:childTnLst>
                                </p:cTn>
                              </p:par>
                              <p:par>
                                <p:cTn id="29" presetID="63" presetClass="path" presetSubtype="0" decel="100000" fill="hold" grpId="1" nodeType="withEffect">
                                  <p:stCondLst>
                                    <p:cond delay="1000"/>
                                  </p:stCondLst>
                                  <p:childTnLst>
                                    <p:animMotion origin="layout" path="M -0.01455 -1.34362E-6 L -3.90605E-7 -1.34362E-6 " pathEditMode="relative" rAng="0" ptsTypes="AA">
                                      <p:cBhvr>
                                        <p:cTn id="30" dur="950" fill="hold"/>
                                        <p:tgtEl>
                                          <p:spTgt spid="11"/>
                                        </p:tgtEl>
                                        <p:attrNameLst>
                                          <p:attrName>ppt_x</p:attrName>
                                          <p:attrName>ppt_y</p:attrName>
                                        </p:attrNameLst>
                                      </p:cBhvr>
                                      <p:rCtr x="728" y="0"/>
                                    </p:animMotion>
                                  </p:childTnLst>
                                </p:cTn>
                              </p:par>
                              <p:par>
                                <p:cTn id="31" presetID="6" presetClass="emph" presetSubtype="0" accel="100000" autoRev="1" fill="hold" grpId="2" nodeType="withEffect">
                                  <p:stCondLst>
                                    <p:cond delay="300"/>
                                  </p:stCondLst>
                                  <p:childTnLst>
                                    <p:animScale>
                                      <p:cBhvr>
                                        <p:cTn id="32" dur="500" fill="hold"/>
                                        <p:tgtEl>
                                          <p:spTgt spid="11"/>
                                        </p:tgtEl>
                                      </p:cBhvr>
                                      <p:by x="95000" y="95000"/>
                                    </p:animScale>
                                  </p:childTnLst>
                                </p:cTn>
                              </p:par>
                              <p:par>
                                <p:cTn id="33" presetID="10" presetClass="entr" presetSubtype="0" fill="hold" grpId="0" nodeType="withEffect">
                                  <p:stCondLst>
                                    <p:cond delay="70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950"/>
                                        <p:tgtEl>
                                          <p:spTgt spid="12"/>
                                        </p:tgtEl>
                                      </p:cBhvr>
                                    </p:animEffect>
                                  </p:childTnLst>
                                </p:cTn>
                              </p:par>
                              <p:par>
                                <p:cTn id="36" presetID="63" presetClass="path" presetSubtype="0" decel="100000" fill="hold" grpId="1" nodeType="withEffect">
                                  <p:stCondLst>
                                    <p:cond delay="700"/>
                                  </p:stCondLst>
                                  <p:childTnLst>
                                    <p:animMotion origin="layout" path="M -0.01455 2.13345E-6 L 1.62369E-6 2.13345E-6 " pathEditMode="relative" rAng="0" ptsTypes="AA">
                                      <p:cBhvr>
                                        <p:cTn id="37" dur="950" fill="hold"/>
                                        <p:tgtEl>
                                          <p:spTgt spid="12"/>
                                        </p:tgtEl>
                                        <p:attrNameLst>
                                          <p:attrName>ppt_x</p:attrName>
                                          <p:attrName>ppt_y</p:attrName>
                                        </p:attrNameLst>
                                      </p:cBhvr>
                                      <p:rCtr x="728" y="0"/>
                                    </p:animMotion>
                                  </p:childTnLst>
                                </p:cTn>
                              </p:par>
                              <p:par>
                                <p:cTn id="38" presetID="6" presetClass="emph" presetSubtype="0" accel="100000" autoRev="1" fill="hold" grpId="2" nodeType="withEffect">
                                  <p:stCondLst>
                                    <p:cond delay="0"/>
                                  </p:stCondLst>
                                  <p:childTnLst>
                                    <p:animScale>
                                      <p:cBhvr>
                                        <p:cTn id="39" dur="500" fill="hold"/>
                                        <p:tgtEl>
                                          <p:spTgt spid="12"/>
                                        </p:tgtEl>
                                      </p:cBhvr>
                                      <p:by x="95000" y="95000"/>
                                    </p:animScale>
                                  </p:childTnLst>
                                </p:cTn>
                              </p:par>
                              <p:par>
                                <p:cTn id="40" presetID="10" presetClass="entr" presetSubtype="0" fill="hold" grpId="0" nodeType="withEffect">
                                  <p:stCondLst>
                                    <p:cond delay="70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950"/>
                                        <p:tgtEl>
                                          <p:spTgt spid="13"/>
                                        </p:tgtEl>
                                      </p:cBhvr>
                                    </p:animEffect>
                                  </p:childTnLst>
                                </p:cTn>
                              </p:par>
                              <p:par>
                                <p:cTn id="43" presetID="63" presetClass="path" presetSubtype="0" decel="100000" fill="hold" grpId="1" nodeType="withEffect">
                                  <p:stCondLst>
                                    <p:cond delay="700"/>
                                  </p:stCondLst>
                                  <p:childTnLst>
                                    <p:animMotion origin="layout" path="M -0.01455 -2.09714E-6 L -4.54174E-6 -2.09714E-6 " pathEditMode="relative" rAng="0" ptsTypes="AA">
                                      <p:cBhvr>
                                        <p:cTn id="44" dur="950" fill="hold"/>
                                        <p:tgtEl>
                                          <p:spTgt spid="13"/>
                                        </p:tgtEl>
                                        <p:attrNameLst>
                                          <p:attrName>ppt_x</p:attrName>
                                          <p:attrName>ppt_y</p:attrName>
                                        </p:attrNameLst>
                                      </p:cBhvr>
                                      <p:rCtr x="728" y="0"/>
                                    </p:animMotion>
                                  </p:childTnLst>
                                </p:cTn>
                              </p:par>
                              <p:par>
                                <p:cTn id="45" presetID="6" presetClass="emph" presetSubtype="0" accel="100000" autoRev="1" fill="hold" grpId="2" nodeType="withEffect">
                                  <p:stCondLst>
                                    <p:cond delay="0"/>
                                  </p:stCondLst>
                                  <p:childTnLst>
                                    <p:animScale>
                                      <p:cBhvr>
                                        <p:cTn id="46" dur="500" fill="hold"/>
                                        <p:tgtEl>
                                          <p:spTgt spid="13"/>
                                        </p:tgtEl>
                                      </p:cBhvr>
                                      <p:by x="95000" y="95000"/>
                                    </p:animScale>
                                  </p:childTnLst>
                                </p:cTn>
                              </p:par>
                              <p:par>
                                <p:cTn id="47" presetID="2" presetClass="entr" presetSubtype="2" decel="100000" fill="hold" nodeType="withEffect">
                                  <p:stCondLst>
                                    <p:cond delay="0"/>
                                  </p:stCondLst>
                                  <p:childTnLst>
                                    <p:set>
                                      <p:cBhvr>
                                        <p:cTn id="48" dur="1" fill="hold">
                                          <p:stCondLst>
                                            <p:cond delay="0"/>
                                          </p:stCondLst>
                                        </p:cTn>
                                        <p:tgtEl>
                                          <p:spTgt spid="2"/>
                                        </p:tgtEl>
                                        <p:attrNameLst>
                                          <p:attrName>style.visibility</p:attrName>
                                        </p:attrNameLst>
                                      </p:cBhvr>
                                      <p:to>
                                        <p:strVal val="visible"/>
                                      </p:to>
                                    </p:set>
                                    <p:anim calcmode="lin" valueType="num">
                                      <p:cBhvr additive="base">
                                        <p:cTn id="49" dur="1750" fill="hold"/>
                                        <p:tgtEl>
                                          <p:spTgt spid="2"/>
                                        </p:tgtEl>
                                        <p:attrNameLst>
                                          <p:attrName>ppt_x</p:attrName>
                                        </p:attrNameLst>
                                      </p:cBhvr>
                                      <p:tavLst>
                                        <p:tav tm="0">
                                          <p:val>
                                            <p:strVal val="1+#ppt_w/2"/>
                                          </p:val>
                                        </p:tav>
                                        <p:tav tm="100000">
                                          <p:val>
                                            <p:strVal val="#ppt_x"/>
                                          </p:val>
                                        </p:tav>
                                      </p:tavLst>
                                    </p:anim>
                                    <p:anim calcmode="lin" valueType="num">
                                      <p:cBhvr additive="base">
                                        <p:cTn id="50" dur="1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1" grpId="2"/>
      <p:bldP spid="13" grpId="0">
        <p:tmplLst>
          <p:tmpl>
            <p:tnLst>
              <p:par>
                <p:cTn presetID="10" presetClass="entr" presetSubtype="0" fill="hold" nodeType="withEffect">
                  <p:stCondLst>
                    <p:cond delay="700"/>
                  </p:stCondLst>
                  <p:childTnLst>
                    <p:set>
                      <p:cBhvr>
                        <p:cTn dur="1" fill="hold">
                          <p:stCondLst>
                            <p:cond delay="0"/>
                          </p:stCondLst>
                        </p:cTn>
                        <p:tgtEl>
                          <p:spTgt spid="13"/>
                        </p:tgtEl>
                        <p:attrNameLst>
                          <p:attrName>style.visibility</p:attrName>
                        </p:attrNameLst>
                      </p:cBhvr>
                      <p:to>
                        <p:strVal val="visible"/>
                      </p:to>
                    </p:set>
                    <p:animEffect transition="in" filter="fade">
                      <p:cBhvr>
                        <p:cTn dur="950"/>
                        <p:tgtEl>
                          <p:spTgt spid="13"/>
                        </p:tgtEl>
                      </p:cBhvr>
                    </p:animEffect>
                  </p:childTnLst>
                </p:cTn>
              </p:par>
            </p:tnLst>
          </p:tmpl>
        </p:tmplLst>
      </p:bldP>
      <p:bldP spid="13" grpId="1"/>
      <p:bldP spid="13" grpId="2"/>
      <p:bldP spid="12" grpId="0">
        <p:tmplLst>
          <p:tmpl>
            <p:tnLst>
              <p:par>
                <p:cTn presetID="10" presetClass="entr" presetSubtype="0" fill="hold" nodeType="withEffect">
                  <p:stCondLst>
                    <p:cond delay="700"/>
                  </p:stCondLst>
                  <p:childTnLst>
                    <p:set>
                      <p:cBhvr>
                        <p:cTn dur="1" fill="hold">
                          <p:stCondLst>
                            <p:cond delay="0"/>
                          </p:stCondLst>
                        </p:cTn>
                        <p:tgtEl>
                          <p:spTgt spid="12"/>
                        </p:tgtEl>
                        <p:attrNameLst>
                          <p:attrName>style.visibility</p:attrName>
                        </p:attrNameLst>
                      </p:cBhvr>
                      <p:to>
                        <p:strVal val="visible"/>
                      </p:to>
                    </p:set>
                    <p:animEffect transition="in" filter="fade">
                      <p:cBhvr>
                        <p:cTn dur="950"/>
                        <p:tgtEl>
                          <p:spTgt spid="12"/>
                        </p:tgtEl>
                      </p:cBhvr>
                    </p:animEffect>
                  </p:childTnLst>
                </p:cTn>
              </p:par>
            </p:tnLst>
          </p:tmpl>
        </p:tmplLst>
      </p:bldP>
      <p:bldP spid="12" grpId="1"/>
      <p:bldP spid="12" grpId="2"/>
      <p:bldP spid="9" grpId="0"/>
      <p:bldP spid="9" grpId="1"/>
      <p:bldP spid="9" grpId="2"/>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bldP spid="5" grpId="2"/>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Title | Sub | Content">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p:spPr>
        <p:txBody>
          <a:bodyPr/>
          <a:lstStyle/>
          <a:p>
            <a:r>
              <a:rPr lang="en-US"/>
              <a:t>Click to edit Master title style</a:t>
            </a:r>
          </a:p>
        </p:txBody>
      </p:sp>
      <p:sp>
        <p:nvSpPr>
          <p:cNvPr id="4" name="Text Placeholder 3"/>
          <p:cNvSpPr>
            <a:spLocks noGrp="1"/>
          </p:cNvSpPr>
          <p:nvPr>
            <p:ph type="body" sz="quarter" idx="10"/>
          </p:nvPr>
        </p:nvSpPr>
        <p:spPr>
          <a:xfrm>
            <a:off x="273051" y="1744662"/>
            <a:ext cx="12115800" cy="2092881"/>
          </a:xfrm>
        </p:spPr>
        <p:txBody>
          <a:bodyPr/>
          <a:lstStyle>
            <a:lvl1pPr marL="0" indent="0">
              <a:buNone/>
              <a:defRPr/>
            </a:lvl1pPr>
            <a:lvl2pPr marL="342834" indent="0">
              <a:buNone/>
              <a:defRPr/>
            </a:lvl2pPr>
            <a:lvl3pPr marL="571390" indent="0">
              <a:buNone/>
              <a:defRPr/>
            </a:lvl3pPr>
            <a:lvl4pPr marL="799946" indent="0">
              <a:buNone/>
              <a:defRPr/>
            </a:lvl4pPr>
            <a:lvl5pPr marL="1028503"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5"/>
          <p:cNvSpPr>
            <a:spLocks noGrp="1"/>
          </p:cNvSpPr>
          <p:nvPr>
            <p:ph type="body" sz="quarter" idx="11"/>
          </p:nvPr>
        </p:nvSpPr>
        <p:spPr>
          <a:xfrm>
            <a:off x="273051" y="982662"/>
            <a:ext cx="11888787" cy="572464"/>
          </a:xfrm>
        </p:spPr>
        <p:txBody>
          <a:bodyPr/>
          <a:lstStyle>
            <a:lvl1pPr marL="0" indent="0">
              <a:buFont typeface="Arial" panose="020B0604020202020204" pitchFamily="34" charset="0"/>
              <a:buNone/>
              <a:defRPr sz="2800">
                <a:solidFill>
                  <a:schemeClr val="tx2"/>
                </a:solidFill>
              </a:defRPr>
            </a:lvl1pPr>
            <a:lvl2pPr marL="342834" indent="0">
              <a:buNone/>
              <a:defRPr/>
            </a:lvl2pPr>
            <a:lvl3pPr marL="571390" indent="0">
              <a:buNone/>
              <a:defRPr/>
            </a:lvl3pPr>
            <a:lvl4pPr marL="799946" indent="0">
              <a:buNone/>
              <a:defRPr/>
            </a:lvl4pPr>
            <a:lvl5pPr marL="1028503" indent="0">
              <a:buNone/>
              <a:defRPr/>
            </a:lvl5pPr>
          </a:lstStyle>
          <a:p>
            <a:pPr lvl="0"/>
            <a:r>
              <a:rPr lang="en-US"/>
              <a:t>Edit Master text styles</a:t>
            </a:r>
          </a:p>
        </p:txBody>
      </p:sp>
    </p:spTree>
    <p:extLst>
      <p:ext uri="{BB962C8B-B14F-4D97-AF65-F5344CB8AC3E}">
        <p14:creationId xmlns:p14="http://schemas.microsoft.com/office/powerpoint/2010/main" val="3390160889"/>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event name)">
    <p:bg bwMode="gray">
      <p:bgPr>
        <a:solidFill>
          <a:srgbClr val="0086AC"/>
        </a:solidFill>
        <a:effectLst/>
      </p:bgPr>
    </p:bg>
    <p:spTree>
      <p:nvGrpSpPr>
        <p:cNvPr id="1" name=""/>
        <p:cNvGrpSpPr/>
        <p:nvPr/>
      </p:nvGrpSpPr>
      <p:grpSpPr>
        <a:xfrm>
          <a:off x="0" y="0"/>
          <a:ext cx="0" cy="0"/>
          <a:chOff x="0" y="0"/>
          <a:chExt cx="0" cy="0"/>
        </a:xfrm>
      </p:grpSpPr>
      <p:grpSp>
        <p:nvGrpSpPr>
          <p:cNvPr id="80" name="Group 79"/>
          <p:cNvGrpSpPr/>
          <p:nvPr userDrawn="1"/>
        </p:nvGrpSpPr>
        <p:grpSpPr>
          <a:xfrm>
            <a:off x="9163050" y="4660900"/>
            <a:ext cx="511175" cy="787400"/>
            <a:chOff x="8189913" y="3194051"/>
            <a:chExt cx="511175" cy="787400"/>
          </a:xfrm>
        </p:grpSpPr>
        <p:sp>
          <p:nvSpPr>
            <p:cNvPr id="6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2" name="Group 81"/>
          <p:cNvGrpSpPr/>
          <p:nvPr userDrawn="1"/>
        </p:nvGrpSpPr>
        <p:grpSpPr>
          <a:xfrm>
            <a:off x="5543550" y="4829175"/>
            <a:ext cx="458788" cy="709612"/>
            <a:chOff x="4570413" y="3209926"/>
            <a:chExt cx="458788" cy="709612"/>
          </a:xfrm>
        </p:grpSpPr>
        <p:sp>
          <p:nvSpPr>
            <p:cNvPr id="25"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 name="Group 4"/>
          <p:cNvGrpSpPr>
            <a:grpSpLocks noChangeAspect="1"/>
          </p:cNvGrpSpPr>
          <p:nvPr userDrawn="1"/>
        </p:nvGrpSpPr>
        <p:grpSpPr bwMode="white">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7" name="Group 76"/>
          <p:cNvGrpSpPr/>
          <p:nvPr userDrawn="1"/>
        </p:nvGrpSpPr>
        <p:grpSpPr>
          <a:xfrm>
            <a:off x="1024729" y="2354262"/>
            <a:ext cx="3387726" cy="446088"/>
            <a:chOff x="1092200" y="1960563"/>
            <a:chExt cx="3387726" cy="446088"/>
          </a:xfrm>
        </p:grpSpPr>
        <p:sp>
          <p:nvSpPr>
            <p:cNvPr id="37" name="Freeform 33"/>
            <p:cNvSpPr>
              <a:spLocks/>
            </p:cNvSpPr>
            <p:nvPr userDrawn="1"/>
          </p:nvSpPr>
          <p:spPr bwMode="auto">
            <a:xfrm>
              <a:off x="1092200" y="1981201"/>
              <a:ext cx="344488" cy="317500"/>
            </a:xfrm>
            <a:custGeom>
              <a:avLst/>
              <a:gdLst>
                <a:gd name="T0" fmla="*/ 181 w 213"/>
                <a:gd name="T1" fmla="*/ 197 h 197"/>
                <a:gd name="T2" fmla="*/ 181 w 213"/>
                <a:gd name="T3" fmla="*/ 72 h 197"/>
                <a:gd name="T4" fmla="*/ 182 w 213"/>
                <a:gd name="T5" fmla="*/ 29 h 197"/>
                <a:gd name="T6" fmla="*/ 182 w 213"/>
                <a:gd name="T7" fmla="*/ 29 h 197"/>
                <a:gd name="T8" fmla="*/ 176 w 213"/>
                <a:gd name="T9" fmla="*/ 51 h 197"/>
                <a:gd name="T10" fmla="*/ 117 w 213"/>
                <a:gd name="T11" fmla="*/ 197 h 197"/>
                <a:gd name="T12" fmla="*/ 95 w 213"/>
                <a:gd name="T13" fmla="*/ 197 h 197"/>
                <a:gd name="T14" fmla="*/ 35 w 213"/>
                <a:gd name="T15" fmla="*/ 53 h 197"/>
                <a:gd name="T16" fmla="*/ 30 w 213"/>
                <a:gd name="T17" fmla="*/ 29 h 197"/>
                <a:gd name="T18" fmla="*/ 29 w 213"/>
                <a:gd name="T19" fmla="*/ 29 h 197"/>
                <a:gd name="T20" fmla="*/ 30 w 213"/>
                <a:gd name="T21" fmla="*/ 49 h 197"/>
                <a:gd name="T22" fmla="*/ 30 w 213"/>
                <a:gd name="T23" fmla="*/ 76 h 197"/>
                <a:gd name="T24" fmla="*/ 30 w 213"/>
                <a:gd name="T25" fmla="*/ 197 h 197"/>
                <a:gd name="T26" fmla="*/ 0 w 213"/>
                <a:gd name="T27" fmla="*/ 197 h 197"/>
                <a:gd name="T28" fmla="*/ 0 w 213"/>
                <a:gd name="T29" fmla="*/ 0 h 197"/>
                <a:gd name="T30" fmla="*/ 47 w 213"/>
                <a:gd name="T31" fmla="*/ 0 h 197"/>
                <a:gd name="T32" fmla="*/ 97 w 213"/>
                <a:gd name="T33" fmla="*/ 124 h 197"/>
                <a:gd name="T34" fmla="*/ 106 w 213"/>
                <a:gd name="T35" fmla="*/ 152 h 197"/>
                <a:gd name="T36" fmla="*/ 106 w 213"/>
                <a:gd name="T37" fmla="*/ 152 h 197"/>
                <a:gd name="T38" fmla="*/ 117 w 213"/>
                <a:gd name="T39" fmla="*/ 124 h 197"/>
                <a:gd name="T40" fmla="*/ 168 w 213"/>
                <a:gd name="T41" fmla="*/ 0 h 197"/>
                <a:gd name="T42" fmla="*/ 213 w 213"/>
                <a:gd name="T43" fmla="*/ 0 h 197"/>
                <a:gd name="T44" fmla="*/ 213 w 213"/>
                <a:gd name="T45" fmla="*/ 197 h 197"/>
                <a:gd name="T46" fmla="*/ 181 w 213"/>
                <a:gd name="T47"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97">
                  <a:moveTo>
                    <a:pt x="181" y="197"/>
                  </a:moveTo>
                  <a:cubicBezTo>
                    <a:pt x="181" y="72"/>
                    <a:pt x="181" y="72"/>
                    <a:pt x="181" y="72"/>
                  </a:cubicBezTo>
                  <a:cubicBezTo>
                    <a:pt x="181" y="62"/>
                    <a:pt x="181" y="48"/>
                    <a:pt x="182" y="29"/>
                  </a:cubicBezTo>
                  <a:cubicBezTo>
                    <a:pt x="182" y="29"/>
                    <a:pt x="182" y="29"/>
                    <a:pt x="182" y="29"/>
                  </a:cubicBezTo>
                  <a:cubicBezTo>
                    <a:pt x="180" y="39"/>
                    <a:pt x="178" y="47"/>
                    <a:pt x="176" y="51"/>
                  </a:cubicBezTo>
                  <a:cubicBezTo>
                    <a:pt x="117" y="197"/>
                    <a:pt x="117" y="197"/>
                    <a:pt x="117" y="197"/>
                  </a:cubicBezTo>
                  <a:cubicBezTo>
                    <a:pt x="95" y="197"/>
                    <a:pt x="95" y="197"/>
                    <a:pt x="95" y="197"/>
                  </a:cubicBezTo>
                  <a:cubicBezTo>
                    <a:pt x="35" y="53"/>
                    <a:pt x="35" y="53"/>
                    <a:pt x="35" y="53"/>
                  </a:cubicBezTo>
                  <a:cubicBezTo>
                    <a:pt x="34" y="48"/>
                    <a:pt x="32" y="40"/>
                    <a:pt x="30" y="29"/>
                  </a:cubicBezTo>
                  <a:cubicBezTo>
                    <a:pt x="29" y="29"/>
                    <a:pt x="29" y="29"/>
                    <a:pt x="29" y="29"/>
                  </a:cubicBezTo>
                  <a:cubicBezTo>
                    <a:pt x="29" y="32"/>
                    <a:pt x="29" y="38"/>
                    <a:pt x="30" y="49"/>
                  </a:cubicBezTo>
                  <a:cubicBezTo>
                    <a:pt x="30" y="59"/>
                    <a:pt x="30" y="68"/>
                    <a:pt x="30" y="76"/>
                  </a:cubicBezTo>
                  <a:cubicBezTo>
                    <a:pt x="30" y="197"/>
                    <a:pt x="30" y="197"/>
                    <a:pt x="30" y="197"/>
                  </a:cubicBezTo>
                  <a:cubicBezTo>
                    <a:pt x="0" y="197"/>
                    <a:pt x="0" y="197"/>
                    <a:pt x="0" y="197"/>
                  </a:cubicBezTo>
                  <a:cubicBezTo>
                    <a:pt x="0" y="0"/>
                    <a:pt x="0" y="0"/>
                    <a:pt x="0" y="0"/>
                  </a:cubicBezTo>
                  <a:cubicBezTo>
                    <a:pt x="47" y="0"/>
                    <a:pt x="47" y="0"/>
                    <a:pt x="47" y="0"/>
                  </a:cubicBezTo>
                  <a:cubicBezTo>
                    <a:pt x="97" y="124"/>
                    <a:pt x="97" y="124"/>
                    <a:pt x="97" y="124"/>
                  </a:cubicBezTo>
                  <a:cubicBezTo>
                    <a:pt x="101" y="136"/>
                    <a:pt x="104" y="146"/>
                    <a:pt x="106" y="152"/>
                  </a:cubicBezTo>
                  <a:cubicBezTo>
                    <a:pt x="106" y="152"/>
                    <a:pt x="106" y="152"/>
                    <a:pt x="106" y="152"/>
                  </a:cubicBezTo>
                  <a:cubicBezTo>
                    <a:pt x="117" y="124"/>
                    <a:pt x="117" y="124"/>
                    <a:pt x="117" y="124"/>
                  </a:cubicBezTo>
                  <a:cubicBezTo>
                    <a:pt x="168" y="0"/>
                    <a:pt x="168" y="0"/>
                    <a:pt x="168" y="0"/>
                  </a:cubicBezTo>
                  <a:cubicBezTo>
                    <a:pt x="213" y="0"/>
                    <a:pt x="213" y="0"/>
                    <a:pt x="213" y="0"/>
                  </a:cubicBezTo>
                  <a:cubicBezTo>
                    <a:pt x="213" y="197"/>
                    <a:pt x="213" y="197"/>
                    <a:pt x="213" y="197"/>
                  </a:cubicBezTo>
                  <a:lnTo>
                    <a:pt x="181" y="19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4"/>
            <p:cNvSpPr>
              <a:spLocks noEditPoints="1"/>
            </p:cNvSpPr>
            <p:nvPr userDrawn="1"/>
          </p:nvSpPr>
          <p:spPr bwMode="auto">
            <a:xfrm>
              <a:off x="1495425" y="2066926"/>
              <a:ext cx="233363" cy="236538"/>
            </a:xfrm>
            <a:custGeom>
              <a:avLst/>
              <a:gdLst>
                <a:gd name="T0" fmla="*/ 145 w 145"/>
                <a:gd name="T1" fmla="*/ 72 h 147"/>
                <a:gd name="T2" fmla="*/ 125 w 145"/>
                <a:gd name="T3" fmla="*/ 127 h 147"/>
                <a:gd name="T4" fmla="*/ 71 w 145"/>
                <a:gd name="T5" fmla="*/ 147 h 147"/>
                <a:gd name="T6" fmla="*/ 19 w 145"/>
                <a:gd name="T7" fmla="*/ 128 h 147"/>
                <a:gd name="T8" fmla="*/ 0 w 145"/>
                <a:gd name="T9" fmla="*/ 75 h 147"/>
                <a:gd name="T10" fmla="*/ 20 w 145"/>
                <a:gd name="T11" fmla="*/ 20 h 147"/>
                <a:gd name="T12" fmla="*/ 75 w 145"/>
                <a:gd name="T13" fmla="*/ 0 h 147"/>
                <a:gd name="T14" fmla="*/ 126 w 145"/>
                <a:gd name="T15" fmla="*/ 19 h 147"/>
                <a:gd name="T16" fmla="*/ 145 w 145"/>
                <a:gd name="T17" fmla="*/ 72 h 147"/>
                <a:gd name="T18" fmla="*/ 112 w 145"/>
                <a:gd name="T19" fmla="*/ 73 h 147"/>
                <a:gd name="T20" fmla="*/ 101 w 145"/>
                <a:gd name="T21" fmla="*/ 38 h 147"/>
                <a:gd name="T22" fmla="*/ 73 w 145"/>
                <a:gd name="T23" fmla="*/ 26 h 147"/>
                <a:gd name="T24" fmla="*/ 44 w 145"/>
                <a:gd name="T25" fmla="*/ 39 h 147"/>
                <a:gd name="T26" fmla="*/ 33 w 145"/>
                <a:gd name="T27" fmla="*/ 74 h 147"/>
                <a:gd name="T28" fmla="*/ 44 w 145"/>
                <a:gd name="T29" fmla="*/ 109 h 147"/>
                <a:gd name="T30" fmla="*/ 73 w 145"/>
                <a:gd name="T31" fmla="*/ 121 h 147"/>
                <a:gd name="T32" fmla="*/ 102 w 145"/>
                <a:gd name="T33" fmla="*/ 109 h 147"/>
                <a:gd name="T34" fmla="*/ 112 w 145"/>
                <a:gd name="T35" fmla="*/ 7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7">
                  <a:moveTo>
                    <a:pt x="145" y="72"/>
                  </a:moveTo>
                  <a:cubicBezTo>
                    <a:pt x="145" y="95"/>
                    <a:pt x="138" y="113"/>
                    <a:pt x="125" y="127"/>
                  </a:cubicBezTo>
                  <a:cubicBezTo>
                    <a:pt x="112" y="141"/>
                    <a:pt x="94" y="147"/>
                    <a:pt x="71" y="147"/>
                  </a:cubicBezTo>
                  <a:cubicBezTo>
                    <a:pt x="50" y="147"/>
                    <a:pt x="32" y="141"/>
                    <a:pt x="19" y="128"/>
                  </a:cubicBezTo>
                  <a:cubicBezTo>
                    <a:pt x="7" y="115"/>
                    <a:pt x="0" y="97"/>
                    <a:pt x="0" y="75"/>
                  </a:cubicBezTo>
                  <a:cubicBezTo>
                    <a:pt x="0" y="52"/>
                    <a:pt x="7" y="34"/>
                    <a:pt x="20" y="20"/>
                  </a:cubicBezTo>
                  <a:cubicBezTo>
                    <a:pt x="33" y="7"/>
                    <a:pt x="51" y="0"/>
                    <a:pt x="75" y="0"/>
                  </a:cubicBezTo>
                  <a:cubicBezTo>
                    <a:pt x="97" y="0"/>
                    <a:pt x="114" y="6"/>
                    <a:pt x="126" y="19"/>
                  </a:cubicBezTo>
                  <a:cubicBezTo>
                    <a:pt x="139" y="32"/>
                    <a:pt x="145" y="50"/>
                    <a:pt x="145" y="72"/>
                  </a:cubicBezTo>
                  <a:close/>
                  <a:moveTo>
                    <a:pt x="112" y="73"/>
                  </a:moveTo>
                  <a:cubicBezTo>
                    <a:pt x="112" y="58"/>
                    <a:pt x="108" y="46"/>
                    <a:pt x="101" y="38"/>
                  </a:cubicBezTo>
                  <a:cubicBezTo>
                    <a:pt x="94" y="30"/>
                    <a:pt x="85" y="26"/>
                    <a:pt x="73" y="26"/>
                  </a:cubicBezTo>
                  <a:cubicBezTo>
                    <a:pt x="60" y="26"/>
                    <a:pt x="51" y="30"/>
                    <a:pt x="44" y="39"/>
                  </a:cubicBezTo>
                  <a:cubicBezTo>
                    <a:pt x="37" y="47"/>
                    <a:pt x="33" y="59"/>
                    <a:pt x="33" y="74"/>
                  </a:cubicBezTo>
                  <a:cubicBezTo>
                    <a:pt x="33" y="89"/>
                    <a:pt x="37" y="101"/>
                    <a:pt x="44" y="109"/>
                  </a:cubicBezTo>
                  <a:cubicBezTo>
                    <a:pt x="51" y="117"/>
                    <a:pt x="61" y="121"/>
                    <a:pt x="73" y="121"/>
                  </a:cubicBezTo>
                  <a:cubicBezTo>
                    <a:pt x="86" y="121"/>
                    <a:pt x="95" y="117"/>
                    <a:pt x="102" y="109"/>
                  </a:cubicBezTo>
                  <a:cubicBezTo>
                    <a:pt x="108" y="101"/>
                    <a:pt x="112" y="89"/>
                    <a:pt x="112"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5"/>
            <p:cNvSpPr>
              <a:spLocks noEditPoints="1"/>
            </p:cNvSpPr>
            <p:nvPr userDrawn="1"/>
          </p:nvSpPr>
          <p:spPr bwMode="auto">
            <a:xfrm>
              <a:off x="1765300" y="1962151"/>
              <a:ext cx="222250" cy="341313"/>
            </a:xfrm>
            <a:custGeom>
              <a:avLst/>
              <a:gdLst>
                <a:gd name="T0" fmla="*/ 105 w 137"/>
                <a:gd name="T1" fmla="*/ 208 h 211"/>
                <a:gd name="T2" fmla="*/ 105 w 137"/>
                <a:gd name="T3" fmla="*/ 186 h 211"/>
                <a:gd name="T4" fmla="*/ 105 w 137"/>
                <a:gd name="T5" fmla="*/ 186 h 211"/>
                <a:gd name="T6" fmla="*/ 58 w 137"/>
                <a:gd name="T7" fmla="*/ 211 h 211"/>
                <a:gd name="T8" fmla="*/ 16 w 137"/>
                <a:gd name="T9" fmla="*/ 192 h 211"/>
                <a:gd name="T10" fmla="*/ 0 w 137"/>
                <a:gd name="T11" fmla="*/ 141 h 211"/>
                <a:gd name="T12" fmla="*/ 18 w 137"/>
                <a:gd name="T13" fmla="*/ 85 h 211"/>
                <a:gd name="T14" fmla="*/ 65 w 137"/>
                <a:gd name="T15" fmla="*/ 64 h 211"/>
                <a:gd name="T16" fmla="*/ 88 w 137"/>
                <a:gd name="T17" fmla="*/ 69 h 211"/>
                <a:gd name="T18" fmla="*/ 105 w 137"/>
                <a:gd name="T19" fmla="*/ 85 h 211"/>
                <a:gd name="T20" fmla="*/ 105 w 137"/>
                <a:gd name="T21" fmla="*/ 85 h 211"/>
                <a:gd name="T22" fmla="*/ 105 w 137"/>
                <a:gd name="T23" fmla="*/ 0 h 211"/>
                <a:gd name="T24" fmla="*/ 137 w 137"/>
                <a:gd name="T25" fmla="*/ 0 h 211"/>
                <a:gd name="T26" fmla="*/ 137 w 137"/>
                <a:gd name="T27" fmla="*/ 208 h 211"/>
                <a:gd name="T28" fmla="*/ 105 w 137"/>
                <a:gd name="T29" fmla="*/ 208 h 211"/>
                <a:gd name="T30" fmla="*/ 105 w 137"/>
                <a:gd name="T31" fmla="*/ 126 h 211"/>
                <a:gd name="T32" fmla="*/ 95 w 137"/>
                <a:gd name="T33" fmla="*/ 100 h 211"/>
                <a:gd name="T34" fmla="*/ 71 w 137"/>
                <a:gd name="T35" fmla="*/ 90 h 211"/>
                <a:gd name="T36" fmla="*/ 43 w 137"/>
                <a:gd name="T37" fmla="*/ 103 h 211"/>
                <a:gd name="T38" fmla="*/ 33 w 137"/>
                <a:gd name="T39" fmla="*/ 140 h 211"/>
                <a:gd name="T40" fmla="*/ 43 w 137"/>
                <a:gd name="T41" fmla="*/ 173 h 211"/>
                <a:gd name="T42" fmla="*/ 69 w 137"/>
                <a:gd name="T43" fmla="*/ 185 h 211"/>
                <a:gd name="T44" fmla="*/ 95 w 137"/>
                <a:gd name="T45" fmla="*/ 173 h 211"/>
                <a:gd name="T46" fmla="*/ 105 w 137"/>
                <a:gd name="T47" fmla="*/ 142 h 211"/>
                <a:gd name="T48" fmla="*/ 105 w 137"/>
                <a:gd name="T49" fmla="*/ 12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11">
                  <a:moveTo>
                    <a:pt x="105" y="208"/>
                  </a:moveTo>
                  <a:cubicBezTo>
                    <a:pt x="105" y="186"/>
                    <a:pt x="105" y="186"/>
                    <a:pt x="105" y="186"/>
                  </a:cubicBezTo>
                  <a:cubicBezTo>
                    <a:pt x="105" y="186"/>
                    <a:pt x="105" y="186"/>
                    <a:pt x="105" y="186"/>
                  </a:cubicBezTo>
                  <a:cubicBezTo>
                    <a:pt x="95" y="203"/>
                    <a:pt x="79" y="211"/>
                    <a:pt x="58" y="211"/>
                  </a:cubicBezTo>
                  <a:cubicBezTo>
                    <a:pt x="41" y="211"/>
                    <a:pt x="27" y="205"/>
                    <a:pt x="16" y="192"/>
                  </a:cubicBezTo>
                  <a:cubicBezTo>
                    <a:pt x="5" y="180"/>
                    <a:pt x="0" y="163"/>
                    <a:pt x="0" y="141"/>
                  </a:cubicBezTo>
                  <a:cubicBezTo>
                    <a:pt x="0" y="118"/>
                    <a:pt x="6" y="99"/>
                    <a:pt x="18" y="85"/>
                  </a:cubicBezTo>
                  <a:cubicBezTo>
                    <a:pt x="29" y="71"/>
                    <a:pt x="45" y="64"/>
                    <a:pt x="65" y="64"/>
                  </a:cubicBezTo>
                  <a:cubicBezTo>
                    <a:pt x="74" y="64"/>
                    <a:pt x="81" y="66"/>
                    <a:pt x="88" y="69"/>
                  </a:cubicBezTo>
                  <a:cubicBezTo>
                    <a:pt x="95" y="73"/>
                    <a:pt x="101" y="78"/>
                    <a:pt x="105" y="85"/>
                  </a:cubicBezTo>
                  <a:cubicBezTo>
                    <a:pt x="105" y="85"/>
                    <a:pt x="105" y="85"/>
                    <a:pt x="105" y="85"/>
                  </a:cubicBezTo>
                  <a:cubicBezTo>
                    <a:pt x="105" y="0"/>
                    <a:pt x="105" y="0"/>
                    <a:pt x="105" y="0"/>
                  </a:cubicBezTo>
                  <a:cubicBezTo>
                    <a:pt x="137" y="0"/>
                    <a:pt x="137" y="0"/>
                    <a:pt x="137" y="0"/>
                  </a:cubicBezTo>
                  <a:cubicBezTo>
                    <a:pt x="137" y="208"/>
                    <a:pt x="137" y="208"/>
                    <a:pt x="137" y="208"/>
                  </a:cubicBezTo>
                  <a:lnTo>
                    <a:pt x="105" y="208"/>
                  </a:lnTo>
                  <a:close/>
                  <a:moveTo>
                    <a:pt x="105" y="126"/>
                  </a:moveTo>
                  <a:cubicBezTo>
                    <a:pt x="105" y="116"/>
                    <a:pt x="102" y="107"/>
                    <a:pt x="95" y="100"/>
                  </a:cubicBezTo>
                  <a:cubicBezTo>
                    <a:pt x="89" y="93"/>
                    <a:pt x="81" y="90"/>
                    <a:pt x="71" y="90"/>
                  </a:cubicBezTo>
                  <a:cubicBezTo>
                    <a:pt x="59" y="90"/>
                    <a:pt x="50" y="94"/>
                    <a:pt x="43" y="103"/>
                  </a:cubicBezTo>
                  <a:cubicBezTo>
                    <a:pt x="36" y="112"/>
                    <a:pt x="33" y="124"/>
                    <a:pt x="33" y="140"/>
                  </a:cubicBezTo>
                  <a:cubicBezTo>
                    <a:pt x="33" y="154"/>
                    <a:pt x="36" y="165"/>
                    <a:pt x="43" y="173"/>
                  </a:cubicBezTo>
                  <a:cubicBezTo>
                    <a:pt x="49" y="181"/>
                    <a:pt x="58" y="185"/>
                    <a:pt x="69" y="185"/>
                  </a:cubicBezTo>
                  <a:cubicBezTo>
                    <a:pt x="79" y="185"/>
                    <a:pt x="88" y="181"/>
                    <a:pt x="95" y="173"/>
                  </a:cubicBezTo>
                  <a:cubicBezTo>
                    <a:pt x="102" y="165"/>
                    <a:pt x="105" y="155"/>
                    <a:pt x="105" y="142"/>
                  </a:cubicBezTo>
                  <a:lnTo>
                    <a:pt x="105" y="1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6"/>
            <p:cNvSpPr>
              <a:spLocks noEditPoints="1"/>
            </p:cNvSpPr>
            <p:nvPr userDrawn="1"/>
          </p:nvSpPr>
          <p:spPr bwMode="auto">
            <a:xfrm>
              <a:off x="2039938" y="2066926"/>
              <a:ext cx="207963" cy="236538"/>
            </a:xfrm>
            <a:custGeom>
              <a:avLst/>
              <a:gdLst>
                <a:gd name="T0" fmla="*/ 32 w 128"/>
                <a:gd name="T1" fmla="*/ 83 h 147"/>
                <a:gd name="T2" fmla="*/ 44 w 128"/>
                <a:gd name="T3" fmla="*/ 112 h 147"/>
                <a:gd name="T4" fmla="*/ 75 w 128"/>
                <a:gd name="T5" fmla="*/ 122 h 147"/>
                <a:gd name="T6" fmla="*/ 98 w 128"/>
                <a:gd name="T7" fmla="*/ 118 h 147"/>
                <a:gd name="T8" fmla="*/ 117 w 128"/>
                <a:gd name="T9" fmla="*/ 109 h 147"/>
                <a:gd name="T10" fmla="*/ 117 w 128"/>
                <a:gd name="T11" fmla="*/ 136 h 147"/>
                <a:gd name="T12" fmla="*/ 95 w 128"/>
                <a:gd name="T13" fmla="*/ 144 h 147"/>
                <a:gd name="T14" fmla="*/ 67 w 128"/>
                <a:gd name="T15" fmla="*/ 147 h 147"/>
                <a:gd name="T16" fmla="*/ 17 w 128"/>
                <a:gd name="T17" fmla="*/ 128 h 147"/>
                <a:gd name="T18" fmla="*/ 0 w 128"/>
                <a:gd name="T19" fmla="*/ 75 h 147"/>
                <a:gd name="T20" fmla="*/ 9 w 128"/>
                <a:gd name="T21" fmla="*/ 36 h 147"/>
                <a:gd name="T22" fmla="*/ 33 w 128"/>
                <a:gd name="T23" fmla="*/ 9 h 147"/>
                <a:gd name="T24" fmla="*/ 67 w 128"/>
                <a:gd name="T25" fmla="*/ 0 h 147"/>
                <a:gd name="T26" fmla="*/ 112 w 128"/>
                <a:gd name="T27" fmla="*/ 18 h 147"/>
                <a:gd name="T28" fmla="*/ 128 w 128"/>
                <a:gd name="T29" fmla="*/ 67 h 147"/>
                <a:gd name="T30" fmla="*/ 128 w 128"/>
                <a:gd name="T31" fmla="*/ 83 h 147"/>
                <a:gd name="T32" fmla="*/ 32 w 128"/>
                <a:gd name="T33" fmla="*/ 83 h 147"/>
                <a:gd name="T34" fmla="*/ 97 w 128"/>
                <a:gd name="T35" fmla="*/ 59 h 147"/>
                <a:gd name="T36" fmla="*/ 89 w 128"/>
                <a:gd name="T37" fmla="*/ 34 h 147"/>
                <a:gd name="T38" fmla="*/ 67 w 128"/>
                <a:gd name="T39" fmla="*/ 25 h 147"/>
                <a:gd name="T40" fmla="*/ 44 w 128"/>
                <a:gd name="T41" fmla="*/ 34 h 147"/>
                <a:gd name="T42" fmla="*/ 32 w 128"/>
                <a:gd name="T43" fmla="*/ 59 h 147"/>
                <a:gd name="T44" fmla="*/ 97 w 128"/>
                <a:gd name="T45" fmla="*/ 5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7">
                  <a:moveTo>
                    <a:pt x="32" y="83"/>
                  </a:moveTo>
                  <a:cubicBezTo>
                    <a:pt x="33" y="96"/>
                    <a:pt x="37" y="106"/>
                    <a:pt x="44" y="112"/>
                  </a:cubicBezTo>
                  <a:cubicBezTo>
                    <a:pt x="51" y="119"/>
                    <a:pt x="61" y="122"/>
                    <a:pt x="75" y="122"/>
                  </a:cubicBezTo>
                  <a:cubicBezTo>
                    <a:pt x="83" y="122"/>
                    <a:pt x="90" y="121"/>
                    <a:pt x="98" y="118"/>
                  </a:cubicBezTo>
                  <a:cubicBezTo>
                    <a:pt x="105" y="116"/>
                    <a:pt x="111" y="113"/>
                    <a:pt x="117" y="109"/>
                  </a:cubicBezTo>
                  <a:cubicBezTo>
                    <a:pt x="117" y="136"/>
                    <a:pt x="117" y="136"/>
                    <a:pt x="117" y="136"/>
                  </a:cubicBezTo>
                  <a:cubicBezTo>
                    <a:pt x="112" y="139"/>
                    <a:pt x="104" y="142"/>
                    <a:pt x="95" y="144"/>
                  </a:cubicBezTo>
                  <a:cubicBezTo>
                    <a:pt x="86" y="146"/>
                    <a:pt x="77" y="147"/>
                    <a:pt x="67" y="147"/>
                  </a:cubicBezTo>
                  <a:cubicBezTo>
                    <a:pt x="46" y="147"/>
                    <a:pt x="29" y="141"/>
                    <a:pt x="17" y="128"/>
                  </a:cubicBezTo>
                  <a:cubicBezTo>
                    <a:pt x="6" y="115"/>
                    <a:pt x="0" y="98"/>
                    <a:pt x="0" y="75"/>
                  </a:cubicBezTo>
                  <a:cubicBezTo>
                    <a:pt x="0" y="60"/>
                    <a:pt x="3" y="47"/>
                    <a:pt x="9" y="36"/>
                  </a:cubicBezTo>
                  <a:cubicBezTo>
                    <a:pt x="14" y="24"/>
                    <a:pt x="22" y="16"/>
                    <a:pt x="33" y="9"/>
                  </a:cubicBezTo>
                  <a:cubicBezTo>
                    <a:pt x="43" y="3"/>
                    <a:pt x="54" y="0"/>
                    <a:pt x="67" y="0"/>
                  </a:cubicBezTo>
                  <a:cubicBezTo>
                    <a:pt x="86" y="0"/>
                    <a:pt x="101" y="6"/>
                    <a:pt x="112" y="18"/>
                  </a:cubicBezTo>
                  <a:cubicBezTo>
                    <a:pt x="123" y="30"/>
                    <a:pt x="128" y="46"/>
                    <a:pt x="128" y="67"/>
                  </a:cubicBezTo>
                  <a:cubicBezTo>
                    <a:pt x="128" y="83"/>
                    <a:pt x="128" y="83"/>
                    <a:pt x="128" y="83"/>
                  </a:cubicBezTo>
                  <a:lnTo>
                    <a:pt x="32" y="83"/>
                  </a:lnTo>
                  <a:close/>
                  <a:moveTo>
                    <a:pt x="97" y="59"/>
                  </a:moveTo>
                  <a:cubicBezTo>
                    <a:pt x="97" y="48"/>
                    <a:pt x="94" y="39"/>
                    <a:pt x="89" y="34"/>
                  </a:cubicBezTo>
                  <a:cubicBezTo>
                    <a:pt x="83" y="28"/>
                    <a:pt x="76" y="25"/>
                    <a:pt x="67" y="25"/>
                  </a:cubicBezTo>
                  <a:cubicBezTo>
                    <a:pt x="58" y="25"/>
                    <a:pt x="51" y="28"/>
                    <a:pt x="44" y="34"/>
                  </a:cubicBezTo>
                  <a:cubicBezTo>
                    <a:pt x="38" y="41"/>
                    <a:pt x="34" y="49"/>
                    <a:pt x="32" y="59"/>
                  </a:cubicBezTo>
                  <a:lnTo>
                    <a:pt x="97"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7"/>
            <p:cNvSpPr>
              <a:spLocks/>
            </p:cNvSpPr>
            <p:nvPr userDrawn="1"/>
          </p:nvSpPr>
          <p:spPr bwMode="auto">
            <a:xfrm>
              <a:off x="2295525" y="2068513"/>
              <a:ext cx="131763" cy="230188"/>
            </a:xfrm>
            <a:custGeom>
              <a:avLst/>
              <a:gdLst>
                <a:gd name="T0" fmla="*/ 81 w 81"/>
                <a:gd name="T1" fmla="*/ 33 h 143"/>
                <a:gd name="T2" fmla="*/ 73 w 81"/>
                <a:gd name="T3" fmla="*/ 30 h 143"/>
                <a:gd name="T4" fmla="*/ 63 w 81"/>
                <a:gd name="T5" fmla="*/ 28 h 143"/>
                <a:gd name="T6" fmla="*/ 41 w 81"/>
                <a:gd name="T7" fmla="*/ 40 h 143"/>
                <a:gd name="T8" fmla="*/ 32 w 81"/>
                <a:gd name="T9" fmla="*/ 71 h 143"/>
                <a:gd name="T10" fmla="*/ 32 w 81"/>
                <a:gd name="T11" fmla="*/ 143 h 143"/>
                <a:gd name="T12" fmla="*/ 0 w 81"/>
                <a:gd name="T13" fmla="*/ 143 h 143"/>
                <a:gd name="T14" fmla="*/ 0 w 81"/>
                <a:gd name="T15" fmla="*/ 2 h 143"/>
                <a:gd name="T16" fmla="*/ 32 w 81"/>
                <a:gd name="T17" fmla="*/ 2 h 143"/>
                <a:gd name="T18" fmla="*/ 32 w 81"/>
                <a:gd name="T19" fmla="*/ 30 h 143"/>
                <a:gd name="T20" fmla="*/ 33 w 81"/>
                <a:gd name="T21" fmla="*/ 30 h 143"/>
                <a:gd name="T22" fmla="*/ 47 w 81"/>
                <a:gd name="T23" fmla="*/ 8 h 143"/>
                <a:gd name="T24" fmla="*/ 69 w 81"/>
                <a:gd name="T25" fmla="*/ 0 h 143"/>
                <a:gd name="T26" fmla="*/ 81 w 81"/>
                <a:gd name="T27" fmla="*/ 2 h 143"/>
                <a:gd name="T28" fmla="*/ 81 w 81"/>
                <a:gd name="T29" fmla="*/ 3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3"/>
                  </a:moveTo>
                  <a:cubicBezTo>
                    <a:pt x="80" y="32"/>
                    <a:pt x="77" y="31"/>
                    <a:pt x="73" y="30"/>
                  </a:cubicBezTo>
                  <a:cubicBezTo>
                    <a:pt x="70" y="29"/>
                    <a:pt x="66" y="28"/>
                    <a:pt x="63" y="28"/>
                  </a:cubicBezTo>
                  <a:cubicBezTo>
                    <a:pt x="54" y="28"/>
                    <a:pt x="46" y="32"/>
                    <a:pt x="41" y="40"/>
                  </a:cubicBezTo>
                  <a:cubicBezTo>
                    <a:pt x="35" y="48"/>
                    <a:pt x="32" y="58"/>
                    <a:pt x="32" y="71"/>
                  </a:cubicBezTo>
                  <a:cubicBezTo>
                    <a:pt x="32" y="143"/>
                    <a:pt x="32" y="143"/>
                    <a:pt x="32" y="143"/>
                  </a:cubicBezTo>
                  <a:cubicBezTo>
                    <a:pt x="0" y="143"/>
                    <a:pt x="0" y="143"/>
                    <a:pt x="0" y="143"/>
                  </a:cubicBezTo>
                  <a:cubicBezTo>
                    <a:pt x="0" y="2"/>
                    <a:pt x="0" y="2"/>
                    <a:pt x="0" y="2"/>
                  </a:cubicBezTo>
                  <a:cubicBezTo>
                    <a:pt x="32" y="2"/>
                    <a:pt x="32" y="2"/>
                    <a:pt x="32" y="2"/>
                  </a:cubicBezTo>
                  <a:cubicBezTo>
                    <a:pt x="32" y="30"/>
                    <a:pt x="32" y="30"/>
                    <a:pt x="32" y="30"/>
                  </a:cubicBezTo>
                  <a:cubicBezTo>
                    <a:pt x="33" y="30"/>
                    <a:pt x="33" y="30"/>
                    <a:pt x="33" y="30"/>
                  </a:cubicBezTo>
                  <a:cubicBezTo>
                    <a:pt x="36" y="20"/>
                    <a:pt x="41" y="13"/>
                    <a:pt x="47" y="8"/>
                  </a:cubicBezTo>
                  <a:cubicBezTo>
                    <a:pt x="53" y="2"/>
                    <a:pt x="60" y="0"/>
                    <a:pt x="69" y="0"/>
                  </a:cubicBezTo>
                  <a:cubicBezTo>
                    <a:pt x="74" y="0"/>
                    <a:pt x="78" y="1"/>
                    <a:pt x="81" y="2"/>
                  </a:cubicBezTo>
                  <a:lnTo>
                    <a:pt x="81" y="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8"/>
            <p:cNvSpPr>
              <a:spLocks/>
            </p:cNvSpPr>
            <p:nvPr userDrawn="1"/>
          </p:nvSpPr>
          <p:spPr bwMode="auto">
            <a:xfrm>
              <a:off x="2466975" y="2066926"/>
              <a:ext cx="201613"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39"/>
            <p:cNvSpPr>
              <a:spLocks noEditPoints="1"/>
            </p:cNvSpPr>
            <p:nvPr userDrawn="1"/>
          </p:nvSpPr>
          <p:spPr bwMode="auto">
            <a:xfrm>
              <a:off x="2727325" y="1960563"/>
              <a:ext cx="63500" cy="338138"/>
            </a:xfrm>
            <a:custGeom>
              <a:avLst/>
              <a:gdLst>
                <a:gd name="T0" fmla="*/ 39 w 39"/>
                <a:gd name="T1" fmla="*/ 19 h 209"/>
                <a:gd name="T2" fmla="*/ 33 w 39"/>
                <a:gd name="T3" fmla="*/ 32 h 209"/>
                <a:gd name="T4" fmla="*/ 20 w 39"/>
                <a:gd name="T5" fmla="*/ 37 h 209"/>
                <a:gd name="T6" fmla="*/ 6 w 39"/>
                <a:gd name="T7" fmla="*/ 32 h 209"/>
                <a:gd name="T8" fmla="*/ 0 w 39"/>
                <a:gd name="T9" fmla="*/ 19 h 209"/>
                <a:gd name="T10" fmla="*/ 6 w 39"/>
                <a:gd name="T11" fmla="*/ 5 h 209"/>
                <a:gd name="T12" fmla="*/ 20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30" y="35"/>
                    <a:pt x="25" y="37"/>
                    <a:pt x="20" y="37"/>
                  </a:cubicBezTo>
                  <a:cubicBezTo>
                    <a:pt x="14" y="37"/>
                    <a:pt x="10" y="35"/>
                    <a:pt x="6" y="32"/>
                  </a:cubicBezTo>
                  <a:cubicBezTo>
                    <a:pt x="2" y="28"/>
                    <a:pt x="0" y="24"/>
                    <a:pt x="0" y="19"/>
                  </a:cubicBezTo>
                  <a:cubicBezTo>
                    <a:pt x="0" y="13"/>
                    <a:pt x="2" y="9"/>
                    <a:pt x="6" y="5"/>
                  </a:cubicBezTo>
                  <a:cubicBezTo>
                    <a:pt x="10" y="2"/>
                    <a:pt x="14" y="0"/>
                    <a:pt x="20" y="0"/>
                  </a:cubicBezTo>
                  <a:cubicBezTo>
                    <a:pt x="25" y="0"/>
                    <a:pt x="30"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0"/>
            <p:cNvSpPr>
              <a:spLocks/>
            </p:cNvSpPr>
            <p:nvPr userDrawn="1"/>
          </p:nvSpPr>
          <p:spPr bwMode="auto">
            <a:xfrm>
              <a:off x="2824163" y="2071688"/>
              <a:ext cx="193675" cy="227013"/>
            </a:xfrm>
            <a:custGeom>
              <a:avLst/>
              <a:gdLst>
                <a:gd name="T0" fmla="*/ 46 w 122"/>
                <a:gd name="T1" fmla="*/ 117 h 143"/>
                <a:gd name="T2" fmla="*/ 122 w 122"/>
                <a:gd name="T3" fmla="*/ 117 h 143"/>
                <a:gd name="T4" fmla="*/ 122 w 122"/>
                <a:gd name="T5" fmla="*/ 143 h 143"/>
                <a:gd name="T6" fmla="*/ 0 w 122"/>
                <a:gd name="T7" fmla="*/ 143 h 143"/>
                <a:gd name="T8" fmla="*/ 0 w 122"/>
                <a:gd name="T9" fmla="*/ 132 h 143"/>
                <a:gd name="T10" fmla="*/ 77 w 122"/>
                <a:gd name="T11" fmla="*/ 26 h 143"/>
                <a:gd name="T12" fmla="*/ 8 w 122"/>
                <a:gd name="T13" fmla="*/ 26 h 143"/>
                <a:gd name="T14" fmla="*/ 8 w 122"/>
                <a:gd name="T15" fmla="*/ 0 h 143"/>
                <a:gd name="T16" fmla="*/ 122 w 122"/>
                <a:gd name="T17" fmla="*/ 0 h 143"/>
                <a:gd name="T18" fmla="*/ 122 w 122"/>
                <a:gd name="T19" fmla="*/ 12 h 143"/>
                <a:gd name="T20" fmla="*/ 46 w 122"/>
                <a:gd name="T21" fmla="*/ 11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43">
                  <a:moveTo>
                    <a:pt x="46" y="117"/>
                  </a:moveTo>
                  <a:lnTo>
                    <a:pt x="122" y="117"/>
                  </a:lnTo>
                  <a:lnTo>
                    <a:pt x="122" y="143"/>
                  </a:lnTo>
                  <a:lnTo>
                    <a:pt x="0" y="143"/>
                  </a:lnTo>
                  <a:lnTo>
                    <a:pt x="0" y="132"/>
                  </a:lnTo>
                  <a:lnTo>
                    <a:pt x="77" y="26"/>
                  </a:lnTo>
                  <a:lnTo>
                    <a:pt x="8" y="26"/>
                  </a:lnTo>
                  <a:lnTo>
                    <a:pt x="8" y="0"/>
                  </a:lnTo>
                  <a:lnTo>
                    <a:pt x="122" y="0"/>
                  </a:lnTo>
                  <a:lnTo>
                    <a:pt x="122" y="12"/>
                  </a:lnTo>
                  <a:lnTo>
                    <a:pt x="46" y="1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1"/>
            <p:cNvSpPr>
              <a:spLocks noEditPoints="1"/>
            </p:cNvSpPr>
            <p:nvPr userDrawn="1"/>
          </p:nvSpPr>
          <p:spPr bwMode="auto">
            <a:xfrm>
              <a:off x="3057525" y="1960563"/>
              <a:ext cx="63500" cy="338138"/>
            </a:xfrm>
            <a:custGeom>
              <a:avLst/>
              <a:gdLst>
                <a:gd name="T0" fmla="*/ 39 w 39"/>
                <a:gd name="T1" fmla="*/ 19 h 209"/>
                <a:gd name="T2" fmla="*/ 33 w 39"/>
                <a:gd name="T3" fmla="*/ 32 h 209"/>
                <a:gd name="T4" fmla="*/ 19 w 39"/>
                <a:gd name="T5" fmla="*/ 37 h 209"/>
                <a:gd name="T6" fmla="*/ 5 w 39"/>
                <a:gd name="T7" fmla="*/ 32 h 209"/>
                <a:gd name="T8" fmla="*/ 0 w 39"/>
                <a:gd name="T9" fmla="*/ 19 h 209"/>
                <a:gd name="T10" fmla="*/ 6 w 39"/>
                <a:gd name="T11" fmla="*/ 5 h 209"/>
                <a:gd name="T12" fmla="*/ 19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29" y="35"/>
                    <a:pt x="25" y="37"/>
                    <a:pt x="19" y="37"/>
                  </a:cubicBezTo>
                  <a:cubicBezTo>
                    <a:pt x="14" y="37"/>
                    <a:pt x="9" y="35"/>
                    <a:pt x="5" y="32"/>
                  </a:cubicBezTo>
                  <a:cubicBezTo>
                    <a:pt x="2" y="28"/>
                    <a:pt x="0" y="24"/>
                    <a:pt x="0" y="19"/>
                  </a:cubicBezTo>
                  <a:cubicBezTo>
                    <a:pt x="0" y="13"/>
                    <a:pt x="2" y="9"/>
                    <a:pt x="6" y="5"/>
                  </a:cubicBezTo>
                  <a:cubicBezTo>
                    <a:pt x="9" y="2"/>
                    <a:pt x="14" y="0"/>
                    <a:pt x="19" y="0"/>
                  </a:cubicBezTo>
                  <a:cubicBezTo>
                    <a:pt x="25" y="0"/>
                    <a:pt x="29"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2"/>
            <p:cNvSpPr>
              <a:spLocks/>
            </p:cNvSpPr>
            <p:nvPr userDrawn="1"/>
          </p:nvSpPr>
          <p:spPr bwMode="auto">
            <a:xfrm>
              <a:off x="3182938" y="2066926"/>
              <a:ext cx="203200"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3"/>
            <p:cNvSpPr>
              <a:spLocks noEditPoints="1"/>
            </p:cNvSpPr>
            <p:nvPr userDrawn="1"/>
          </p:nvSpPr>
          <p:spPr bwMode="auto">
            <a:xfrm>
              <a:off x="3433763" y="2066926"/>
              <a:ext cx="220663" cy="339725"/>
            </a:xfrm>
            <a:custGeom>
              <a:avLst/>
              <a:gdLst>
                <a:gd name="T0" fmla="*/ 137 w 137"/>
                <a:gd name="T1" fmla="*/ 131 h 210"/>
                <a:gd name="T2" fmla="*/ 116 w 137"/>
                <a:gd name="T3" fmla="*/ 190 h 210"/>
                <a:gd name="T4" fmla="*/ 57 w 137"/>
                <a:gd name="T5" fmla="*/ 210 h 210"/>
                <a:gd name="T6" fmla="*/ 32 w 137"/>
                <a:gd name="T7" fmla="*/ 207 h 210"/>
                <a:gd name="T8" fmla="*/ 11 w 137"/>
                <a:gd name="T9" fmla="*/ 201 h 210"/>
                <a:gd name="T10" fmla="*/ 11 w 137"/>
                <a:gd name="T11" fmla="*/ 171 h 210"/>
                <a:gd name="T12" fmla="*/ 35 w 137"/>
                <a:gd name="T13" fmla="*/ 182 h 210"/>
                <a:gd name="T14" fmla="*/ 57 w 137"/>
                <a:gd name="T15" fmla="*/ 184 h 210"/>
                <a:gd name="T16" fmla="*/ 92 w 137"/>
                <a:gd name="T17" fmla="*/ 172 h 210"/>
                <a:gd name="T18" fmla="*/ 105 w 137"/>
                <a:gd name="T19" fmla="*/ 135 h 210"/>
                <a:gd name="T20" fmla="*/ 105 w 137"/>
                <a:gd name="T21" fmla="*/ 122 h 210"/>
                <a:gd name="T22" fmla="*/ 104 w 137"/>
                <a:gd name="T23" fmla="*/ 122 h 210"/>
                <a:gd name="T24" fmla="*/ 86 w 137"/>
                <a:gd name="T25" fmla="*/ 141 h 210"/>
                <a:gd name="T26" fmla="*/ 58 w 137"/>
                <a:gd name="T27" fmla="*/ 147 h 210"/>
                <a:gd name="T28" fmla="*/ 16 w 137"/>
                <a:gd name="T29" fmla="*/ 129 h 210"/>
                <a:gd name="T30" fmla="*/ 0 w 137"/>
                <a:gd name="T31" fmla="*/ 78 h 210"/>
                <a:gd name="T32" fmla="*/ 17 w 137"/>
                <a:gd name="T33" fmla="*/ 21 h 210"/>
                <a:gd name="T34" fmla="*/ 64 w 137"/>
                <a:gd name="T35" fmla="*/ 0 h 210"/>
                <a:gd name="T36" fmla="*/ 104 w 137"/>
                <a:gd name="T37" fmla="*/ 21 h 210"/>
                <a:gd name="T38" fmla="*/ 105 w 137"/>
                <a:gd name="T39" fmla="*/ 21 h 210"/>
                <a:gd name="T40" fmla="*/ 105 w 137"/>
                <a:gd name="T41" fmla="*/ 3 h 210"/>
                <a:gd name="T42" fmla="*/ 137 w 137"/>
                <a:gd name="T43" fmla="*/ 3 h 210"/>
                <a:gd name="T44" fmla="*/ 137 w 137"/>
                <a:gd name="T45" fmla="*/ 131 h 210"/>
                <a:gd name="T46" fmla="*/ 105 w 137"/>
                <a:gd name="T47" fmla="*/ 62 h 210"/>
                <a:gd name="T48" fmla="*/ 95 w 137"/>
                <a:gd name="T49" fmla="*/ 36 h 210"/>
                <a:gd name="T50" fmla="*/ 71 w 137"/>
                <a:gd name="T51" fmla="*/ 26 h 210"/>
                <a:gd name="T52" fmla="*/ 43 w 137"/>
                <a:gd name="T53" fmla="*/ 39 h 210"/>
                <a:gd name="T54" fmla="*/ 33 w 137"/>
                <a:gd name="T55" fmla="*/ 77 h 210"/>
                <a:gd name="T56" fmla="*/ 43 w 137"/>
                <a:gd name="T57" fmla="*/ 109 h 210"/>
                <a:gd name="T58" fmla="*/ 68 w 137"/>
                <a:gd name="T59" fmla="*/ 121 h 210"/>
                <a:gd name="T60" fmla="*/ 95 w 137"/>
                <a:gd name="T61" fmla="*/ 109 h 210"/>
                <a:gd name="T62" fmla="*/ 105 w 137"/>
                <a:gd name="T63" fmla="*/ 78 h 210"/>
                <a:gd name="T64" fmla="*/ 105 w 137"/>
                <a:gd name="T65" fmla="*/ 6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7" h="210">
                  <a:moveTo>
                    <a:pt x="137" y="131"/>
                  </a:moveTo>
                  <a:cubicBezTo>
                    <a:pt x="137" y="156"/>
                    <a:pt x="130" y="176"/>
                    <a:pt x="116" y="190"/>
                  </a:cubicBezTo>
                  <a:cubicBezTo>
                    <a:pt x="102" y="203"/>
                    <a:pt x="83" y="210"/>
                    <a:pt x="57" y="210"/>
                  </a:cubicBezTo>
                  <a:cubicBezTo>
                    <a:pt x="49" y="210"/>
                    <a:pt x="40" y="209"/>
                    <a:pt x="32" y="207"/>
                  </a:cubicBezTo>
                  <a:cubicBezTo>
                    <a:pt x="23" y="206"/>
                    <a:pt x="16" y="204"/>
                    <a:pt x="11" y="201"/>
                  </a:cubicBezTo>
                  <a:cubicBezTo>
                    <a:pt x="11" y="171"/>
                    <a:pt x="11" y="171"/>
                    <a:pt x="11" y="171"/>
                  </a:cubicBezTo>
                  <a:cubicBezTo>
                    <a:pt x="20" y="176"/>
                    <a:pt x="28" y="180"/>
                    <a:pt x="35" y="182"/>
                  </a:cubicBezTo>
                  <a:cubicBezTo>
                    <a:pt x="42" y="184"/>
                    <a:pt x="50" y="184"/>
                    <a:pt x="57" y="184"/>
                  </a:cubicBezTo>
                  <a:cubicBezTo>
                    <a:pt x="72" y="184"/>
                    <a:pt x="84" y="180"/>
                    <a:pt x="92" y="172"/>
                  </a:cubicBezTo>
                  <a:cubicBezTo>
                    <a:pt x="101" y="164"/>
                    <a:pt x="105" y="151"/>
                    <a:pt x="105" y="135"/>
                  </a:cubicBezTo>
                  <a:cubicBezTo>
                    <a:pt x="105" y="122"/>
                    <a:pt x="105" y="122"/>
                    <a:pt x="105" y="122"/>
                  </a:cubicBezTo>
                  <a:cubicBezTo>
                    <a:pt x="104" y="122"/>
                    <a:pt x="104" y="122"/>
                    <a:pt x="104" y="122"/>
                  </a:cubicBezTo>
                  <a:cubicBezTo>
                    <a:pt x="99" y="130"/>
                    <a:pt x="93" y="136"/>
                    <a:pt x="86" y="141"/>
                  </a:cubicBezTo>
                  <a:cubicBezTo>
                    <a:pt x="79" y="145"/>
                    <a:pt x="69" y="147"/>
                    <a:pt x="58" y="147"/>
                  </a:cubicBezTo>
                  <a:cubicBezTo>
                    <a:pt x="41" y="147"/>
                    <a:pt x="26" y="141"/>
                    <a:pt x="16" y="129"/>
                  </a:cubicBezTo>
                  <a:cubicBezTo>
                    <a:pt x="5" y="116"/>
                    <a:pt x="0" y="99"/>
                    <a:pt x="0" y="78"/>
                  </a:cubicBezTo>
                  <a:cubicBezTo>
                    <a:pt x="0" y="54"/>
                    <a:pt x="6" y="35"/>
                    <a:pt x="17" y="21"/>
                  </a:cubicBezTo>
                  <a:cubicBezTo>
                    <a:pt x="29" y="7"/>
                    <a:pt x="45" y="0"/>
                    <a:pt x="64" y="0"/>
                  </a:cubicBezTo>
                  <a:cubicBezTo>
                    <a:pt x="82" y="0"/>
                    <a:pt x="95" y="7"/>
                    <a:pt x="104" y="21"/>
                  </a:cubicBezTo>
                  <a:cubicBezTo>
                    <a:pt x="105" y="21"/>
                    <a:pt x="105" y="21"/>
                    <a:pt x="105" y="21"/>
                  </a:cubicBezTo>
                  <a:cubicBezTo>
                    <a:pt x="105" y="3"/>
                    <a:pt x="105" y="3"/>
                    <a:pt x="105" y="3"/>
                  </a:cubicBezTo>
                  <a:cubicBezTo>
                    <a:pt x="137" y="3"/>
                    <a:pt x="137" y="3"/>
                    <a:pt x="137" y="3"/>
                  </a:cubicBezTo>
                  <a:lnTo>
                    <a:pt x="137" y="131"/>
                  </a:lnTo>
                  <a:close/>
                  <a:moveTo>
                    <a:pt x="105" y="62"/>
                  </a:moveTo>
                  <a:cubicBezTo>
                    <a:pt x="105" y="52"/>
                    <a:pt x="102" y="43"/>
                    <a:pt x="95" y="36"/>
                  </a:cubicBezTo>
                  <a:cubicBezTo>
                    <a:pt x="89" y="29"/>
                    <a:pt x="80" y="26"/>
                    <a:pt x="71" y="26"/>
                  </a:cubicBezTo>
                  <a:cubicBezTo>
                    <a:pt x="59" y="26"/>
                    <a:pt x="49" y="30"/>
                    <a:pt x="43" y="39"/>
                  </a:cubicBezTo>
                  <a:cubicBezTo>
                    <a:pt x="36" y="48"/>
                    <a:pt x="33" y="60"/>
                    <a:pt x="33" y="77"/>
                  </a:cubicBezTo>
                  <a:cubicBezTo>
                    <a:pt x="33" y="91"/>
                    <a:pt x="36" y="101"/>
                    <a:pt x="43" y="109"/>
                  </a:cubicBezTo>
                  <a:cubicBezTo>
                    <a:pt x="49" y="117"/>
                    <a:pt x="58" y="121"/>
                    <a:pt x="68" y="121"/>
                  </a:cubicBezTo>
                  <a:cubicBezTo>
                    <a:pt x="79" y="121"/>
                    <a:pt x="88" y="117"/>
                    <a:pt x="95" y="109"/>
                  </a:cubicBezTo>
                  <a:cubicBezTo>
                    <a:pt x="102" y="101"/>
                    <a:pt x="105" y="91"/>
                    <a:pt x="105" y="78"/>
                  </a:cubicBezTo>
                  <a:lnTo>
                    <a:pt x="105"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4"/>
            <p:cNvSpPr>
              <a:spLocks/>
            </p:cNvSpPr>
            <p:nvPr userDrawn="1"/>
          </p:nvSpPr>
          <p:spPr bwMode="auto">
            <a:xfrm>
              <a:off x="3795713" y="2058988"/>
              <a:ext cx="198438" cy="239713"/>
            </a:xfrm>
            <a:custGeom>
              <a:avLst/>
              <a:gdLst>
                <a:gd name="T0" fmla="*/ 73 w 123"/>
                <a:gd name="T1" fmla="*/ 95 h 149"/>
                <a:gd name="T2" fmla="*/ 73 w 123"/>
                <a:gd name="T3" fmla="*/ 149 h 149"/>
                <a:gd name="T4" fmla="*/ 48 w 123"/>
                <a:gd name="T5" fmla="*/ 149 h 149"/>
                <a:gd name="T6" fmla="*/ 48 w 123"/>
                <a:gd name="T7" fmla="*/ 95 h 149"/>
                <a:gd name="T8" fmla="*/ 0 w 123"/>
                <a:gd name="T9" fmla="*/ 0 h 149"/>
                <a:gd name="T10" fmla="*/ 28 w 123"/>
                <a:gd name="T11" fmla="*/ 0 h 149"/>
                <a:gd name="T12" fmla="*/ 58 w 123"/>
                <a:gd name="T13" fmla="*/ 62 h 149"/>
                <a:gd name="T14" fmla="*/ 60 w 123"/>
                <a:gd name="T15" fmla="*/ 67 h 149"/>
                <a:gd name="T16" fmla="*/ 62 w 123"/>
                <a:gd name="T17" fmla="*/ 72 h 149"/>
                <a:gd name="T18" fmla="*/ 62 w 123"/>
                <a:gd name="T19" fmla="*/ 72 h 149"/>
                <a:gd name="T20" fmla="*/ 65 w 123"/>
                <a:gd name="T21" fmla="*/ 62 h 149"/>
                <a:gd name="T22" fmla="*/ 96 w 123"/>
                <a:gd name="T23" fmla="*/ 0 h 149"/>
                <a:gd name="T24" fmla="*/ 123 w 123"/>
                <a:gd name="T25" fmla="*/ 0 h 149"/>
                <a:gd name="T26" fmla="*/ 73 w 123"/>
                <a:gd name="T27" fmla="*/ 9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 h="149">
                  <a:moveTo>
                    <a:pt x="73" y="95"/>
                  </a:moveTo>
                  <a:cubicBezTo>
                    <a:pt x="73" y="149"/>
                    <a:pt x="73" y="149"/>
                    <a:pt x="73" y="149"/>
                  </a:cubicBezTo>
                  <a:cubicBezTo>
                    <a:pt x="48" y="149"/>
                    <a:pt x="48" y="149"/>
                    <a:pt x="48" y="149"/>
                  </a:cubicBezTo>
                  <a:cubicBezTo>
                    <a:pt x="48" y="95"/>
                    <a:pt x="48" y="95"/>
                    <a:pt x="48" y="95"/>
                  </a:cubicBezTo>
                  <a:cubicBezTo>
                    <a:pt x="0" y="0"/>
                    <a:pt x="0" y="0"/>
                    <a:pt x="0" y="0"/>
                  </a:cubicBezTo>
                  <a:cubicBezTo>
                    <a:pt x="28" y="0"/>
                    <a:pt x="28" y="0"/>
                    <a:pt x="28" y="0"/>
                  </a:cubicBezTo>
                  <a:cubicBezTo>
                    <a:pt x="58" y="62"/>
                    <a:pt x="58" y="62"/>
                    <a:pt x="58" y="62"/>
                  </a:cubicBezTo>
                  <a:cubicBezTo>
                    <a:pt x="59" y="64"/>
                    <a:pt x="60" y="66"/>
                    <a:pt x="60" y="67"/>
                  </a:cubicBezTo>
                  <a:cubicBezTo>
                    <a:pt x="61" y="69"/>
                    <a:pt x="61" y="70"/>
                    <a:pt x="62" y="72"/>
                  </a:cubicBezTo>
                  <a:cubicBezTo>
                    <a:pt x="62" y="72"/>
                    <a:pt x="62" y="72"/>
                    <a:pt x="62" y="72"/>
                  </a:cubicBezTo>
                  <a:cubicBezTo>
                    <a:pt x="63" y="68"/>
                    <a:pt x="64" y="65"/>
                    <a:pt x="65" y="62"/>
                  </a:cubicBezTo>
                  <a:cubicBezTo>
                    <a:pt x="96" y="0"/>
                    <a:pt x="96" y="0"/>
                    <a:pt x="96" y="0"/>
                  </a:cubicBezTo>
                  <a:cubicBezTo>
                    <a:pt x="123" y="0"/>
                    <a:pt x="123" y="0"/>
                    <a:pt x="123" y="0"/>
                  </a:cubicBezTo>
                  <a:lnTo>
                    <a:pt x="73" y="95"/>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5"/>
            <p:cNvSpPr>
              <a:spLocks noEditPoints="1"/>
            </p:cNvSpPr>
            <p:nvPr userDrawn="1"/>
          </p:nvSpPr>
          <p:spPr bwMode="auto">
            <a:xfrm>
              <a:off x="3967163" y="2122488"/>
              <a:ext cx="177800" cy="180975"/>
            </a:xfrm>
            <a:custGeom>
              <a:avLst/>
              <a:gdLst>
                <a:gd name="T0" fmla="*/ 110 w 110"/>
                <a:gd name="T1" fmla="*/ 55 h 112"/>
                <a:gd name="T2" fmla="*/ 95 w 110"/>
                <a:gd name="T3" fmla="*/ 96 h 112"/>
                <a:gd name="T4" fmla="*/ 54 w 110"/>
                <a:gd name="T5" fmla="*/ 112 h 112"/>
                <a:gd name="T6" fmla="*/ 15 w 110"/>
                <a:gd name="T7" fmla="*/ 97 h 112"/>
                <a:gd name="T8" fmla="*/ 0 w 110"/>
                <a:gd name="T9" fmla="*/ 57 h 112"/>
                <a:gd name="T10" fmla="*/ 15 w 110"/>
                <a:gd name="T11" fmla="*/ 15 h 112"/>
                <a:gd name="T12" fmla="*/ 56 w 110"/>
                <a:gd name="T13" fmla="*/ 0 h 112"/>
                <a:gd name="T14" fmla="*/ 96 w 110"/>
                <a:gd name="T15" fmla="*/ 14 h 112"/>
                <a:gd name="T16" fmla="*/ 110 w 110"/>
                <a:gd name="T17" fmla="*/ 55 h 112"/>
                <a:gd name="T18" fmla="*/ 85 w 110"/>
                <a:gd name="T19" fmla="*/ 55 h 112"/>
                <a:gd name="T20" fmla="*/ 77 w 110"/>
                <a:gd name="T21" fmla="*/ 29 h 112"/>
                <a:gd name="T22" fmla="*/ 55 w 110"/>
                <a:gd name="T23" fmla="*/ 19 h 112"/>
                <a:gd name="T24" fmla="*/ 33 w 110"/>
                <a:gd name="T25" fmla="*/ 29 h 112"/>
                <a:gd name="T26" fmla="*/ 25 w 110"/>
                <a:gd name="T27" fmla="*/ 56 h 112"/>
                <a:gd name="T28" fmla="*/ 33 w 110"/>
                <a:gd name="T29" fmla="*/ 82 h 112"/>
                <a:gd name="T30" fmla="*/ 55 w 110"/>
                <a:gd name="T31" fmla="*/ 92 h 112"/>
                <a:gd name="T32" fmla="*/ 77 w 110"/>
                <a:gd name="T33" fmla="*/ 83 h 112"/>
                <a:gd name="T34" fmla="*/ 85 w 110"/>
                <a:gd name="T35" fmla="*/ 5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12">
                  <a:moveTo>
                    <a:pt x="110" y="55"/>
                  </a:moveTo>
                  <a:cubicBezTo>
                    <a:pt x="110" y="72"/>
                    <a:pt x="105" y="86"/>
                    <a:pt x="95" y="96"/>
                  </a:cubicBezTo>
                  <a:cubicBezTo>
                    <a:pt x="85" y="106"/>
                    <a:pt x="71" y="112"/>
                    <a:pt x="54" y="112"/>
                  </a:cubicBezTo>
                  <a:cubicBezTo>
                    <a:pt x="37" y="112"/>
                    <a:pt x="24" y="107"/>
                    <a:pt x="15" y="97"/>
                  </a:cubicBezTo>
                  <a:cubicBezTo>
                    <a:pt x="5" y="87"/>
                    <a:pt x="0" y="74"/>
                    <a:pt x="0" y="57"/>
                  </a:cubicBezTo>
                  <a:cubicBezTo>
                    <a:pt x="0" y="39"/>
                    <a:pt x="5" y="25"/>
                    <a:pt x="15" y="15"/>
                  </a:cubicBezTo>
                  <a:cubicBezTo>
                    <a:pt x="25" y="5"/>
                    <a:pt x="39" y="0"/>
                    <a:pt x="56" y="0"/>
                  </a:cubicBezTo>
                  <a:cubicBezTo>
                    <a:pt x="73" y="0"/>
                    <a:pt x="86" y="5"/>
                    <a:pt x="96" y="14"/>
                  </a:cubicBezTo>
                  <a:cubicBezTo>
                    <a:pt x="105" y="24"/>
                    <a:pt x="110" y="38"/>
                    <a:pt x="110" y="55"/>
                  </a:cubicBezTo>
                  <a:close/>
                  <a:moveTo>
                    <a:pt x="85" y="55"/>
                  </a:moveTo>
                  <a:cubicBezTo>
                    <a:pt x="85" y="44"/>
                    <a:pt x="82" y="35"/>
                    <a:pt x="77" y="29"/>
                  </a:cubicBezTo>
                  <a:cubicBezTo>
                    <a:pt x="71" y="22"/>
                    <a:pt x="64" y="19"/>
                    <a:pt x="55" y="19"/>
                  </a:cubicBezTo>
                  <a:cubicBezTo>
                    <a:pt x="46" y="19"/>
                    <a:pt x="38" y="23"/>
                    <a:pt x="33" y="29"/>
                  </a:cubicBezTo>
                  <a:cubicBezTo>
                    <a:pt x="28" y="35"/>
                    <a:pt x="25" y="44"/>
                    <a:pt x="25" y="56"/>
                  </a:cubicBezTo>
                  <a:cubicBezTo>
                    <a:pt x="25" y="67"/>
                    <a:pt x="28" y="76"/>
                    <a:pt x="33" y="82"/>
                  </a:cubicBezTo>
                  <a:cubicBezTo>
                    <a:pt x="38" y="89"/>
                    <a:pt x="46" y="92"/>
                    <a:pt x="55" y="92"/>
                  </a:cubicBezTo>
                  <a:cubicBezTo>
                    <a:pt x="65" y="92"/>
                    <a:pt x="72" y="89"/>
                    <a:pt x="77" y="83"/>
                  </a:cubicBezTo>
                  <a:cubicBezTo>
                    <a:pt x="82" y="76"/>
                    <a:pt x="85" y="67"/>
                    <a:pt x="85" y="55"/>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46"/>
            <p:cNvSpPr>
              <a:spLocks/>
            </p:cNvSpPr>
            <p:nvPr userDrawn="1"/>
          </p:nvSpPr>
          <p:spPr bwMode="auto">
            <a:xfrm>
              <a:off x="4181475" y="2125663"/>
              <a:ext cx="153988" cy="177800"/>
            </a:xfrm>
            <a:custGeom>
              <a:avLst/>
              <a:gdLst>
                <a:gd name="T0" fmla="*/ 71 w 95"/>
                <a:gd name="T1" fmla="*/ 107 h 110"/>
                <a:gd name="T2" fmla="*/ 71 w 95"/>
                <a:gd name="T3" fmla="*/ 91 h 110"/>
                <a:gd name="T4" fmla="*/ 70 w 95"/>
                <a:gd name="T5" fmla="*/ 91 h 110"/>
                <a:gd name="T6" fmla="*/ 57 w 95"/>
                <a:gd name="T7" fmla="*/ 105 h 110"/>
                <a:gd name="T8" fmla="*/ 38 w 95"/>
                <a:gd name="T9" fmla="*/ 110 h 110"/>
                <a:gd name="T10" fmla="*/ 10 w 95"/>
                <a:gd name="T11" fmla="*/ 98 h 110"/>
                <a:gd name="T12" fmla="*/ 0 w 95"/>
                <a:gd name="T13" fmla="*/ 65 h 110"/>
                <a:gd name="T14" fmla="*/ 0 w 95"/>
                <a:gd name="T15" fmla="*/ 0 h 110"/>
                <a:gd name="T16" fmla="*/ 24 w 95"/>
                <a:gd name="T17" fmla="*/ 0 h 110"/>
                <a:gd name="T18" fmla="*/ 24 w 95"/>
                <a:gd name="T19" fmla="*/ 62 h 110"/>
                <a:gd name="T20" fmla="*/ 46 w 95"/>
                <a:gd name="T21" fmla="*/ 90 h 110"/>
                <a:gd name="T22" fmla="*/ 64 w 95"/>
                <a:gd name="T23" fmla="*/ 82 h 110"/>
                <a:gd name="T24" fmla="*/ 71 w 95"/>
                <a:gd name="T25" fmla="*/ 62 h 110"/>
                <a:gd name="T26" fmla="*/ 71 w 95"/>
                <a:gd name="T27" fmla="*/ 0 h 110"/>
                <a:gd name="T28" fmla="*/ 95 w 95"/>
                <a:gd name="T29" fmla="*/ 0 h 110"/>
                <a:gd name="T30" fmla="*/ 95 w 95"/>
                <a:gd name="T31" fmla="*/ 107 h 110"/>
                <a:gd name="T32" fmla="*/ 71 w 95"/>
                <a:gd name="T33" fmla="*/ 10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110">
                  <a:moveTo>
                    <a:pt x="71" y="107"/>
                  </a:moveTo>
                  <a:cubicBezTo>
                    <a:pt x="71" y="91"/>
                    <a:pt x="71" y="91"/>
                    <a:pt x="71" y="91"/>
                  </a:cubicBezTo>
                  <a:cubicBezTo>
                    <a:pt x="70" y="91"/>
                    <a:pt x="70" y="91"/>
                    <a:pt x="70" y="91"/>
                  </a:cubicBezTo>
                  <a:cubicBezTo>
                    <a:pt x="67" y="97"/>
                    <a:pt x="62" y="101"/>
                    <a:pt x="57" y="105"/>
                  </a:cubicBezTo>
                  <a:cubicBezTo>
                    <a:pt x="51" y="108"/>
                    <a:pt x="45" y="110"/>
                    <a:pt x="38" y="110"/>
                  </a:cubicBezTo>
                  <a:cubicBezTo>
                    <a:pt x="26" y="110"/>
                    <a:pt x="16" y="106"/>
                    <a:pt x="10" y="98"/>
                  </a:cubicBezTo>
                  <a:cubicBezTo>
                    <a:pt x="3" y="91"/>
                    <a:pt x="0" y="80"/>
                    <a:pt x="0" y="65"/>
                  </a:cubicBezTo>
                  <a:cubicBezTo>
                    <a:pt x="0" y="0"/>
                    <a:pt x="0" y="0"/>
                    <a:pt x="0" y="0"/>
                  </a:cubicBezTo>
                  <a:cubicBezTo>
                    <a:pt x="24" y="0"/>
                    <a:pt x="24" y="0"/>
                    <a:pt x="24" y="0"/>
                  </a:cubicBezTo>
                  <a:cubicBezTo>
                    <a:pt x="24" y="62"/>
                    <a:pt x="24" y="62"/>
                    <a:pt x="24" y="62"/>
                  </a:cubicBezTo>
                  <a:cubicBezTo>
                    <a:pt x="24" y="81"/>
                    <a:pt x="32" y="90"/>
                    <a:pt x="46" y="90"/>
                  </a:cubicBezTo>
                  <a:cubicBezTo>
                    <a:pt x="54" y="90"/>
                    <a:pt x="59" y="87"/>
                    <a:pt x="64" y="82"/>
                  </a:cubicBezTo>
                  <a:cubicBezTo>
                    <a:pt x="68" y="77"/>
                    <a:pt x="71" y="70"/>
                    <a:pt x="71" y="62"/>
                  </a:cubicBezTo>
                  <a:cubicBezTo>
                    <a:pt x="71" y="0"/>
                    <a:pt x="71" y="0"/>
                    <a:pt x="71" y="0"/>
                  </a:cubicBezTo>
                  <a:cubicBezTo>
                    <a:pt x="95" y="0"/>
                    <a:pt x="95" y="0"/>
                    <a:pt x="95" y="0"/>
                  </a:cubicBezTo>
                  <a:cubicBezTo>
                    <a:pt x="95" y="107"/>
                    <a:pt x="95" y="107"/>
                    <a:pt x="95" y="107"/>
                  </a:cubicBezTo>
                  <a:lnTo>
                    <a:pt x="71" y="107"/>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47"/>
            <p:cNvSpPr>
              <a:spLocks/>
            </p:cNvSpPr>
            <p:nvPr userDrawn="1"/>
          </p:nvSpPr>
          <p:spPr bwMode="auto">
            <a:xfrm>
              <a:off x="4379913" y="2122488"/>
              <a:ext cx="100013" cy="176213"/>
            </a:xfrm>
            <a:custGeom>
              <a:avLst/>
              <a:gdLst>
                <a:gd name="T0" fmla="*/ 62 w 62"/>
                <a:gd name="T1" fmla="*/ 26 h 109"/>
                <a:gd name="T2" fmla="*/ 55 w 62"/>
                <a:gd name="T3" fmla="*/ 23 h 109"/>
                <a:gd name="T4" fmla="*/ 48 w 62"/>
                <a:gd name="T5" fmla="*/ 22 h 109"/>
                <a:gd name="T6" fmla="*/ 31 w 62"/>
                <a:gd name="T7" fmla="*/ 31 h 109"/>
                <a:gd name="T8" fmla="*/ 24 w 62"/>
                <a:gd name="T9" fmla="*/ 54 h 109"/>
                <a:gd name="T10" fmla="*/ 24 w 62"/>
                <a:gd name="T11" fmla="*/ 109 h 109"/>
                <a:gd name="T12" fmla="*/ 0 w 62"/>
                <a:gd name="T13" fmla="*/ 109 h 109"/>
                <a:gd name="T14" fmla="*/ 0 w 62"/>
                <a:gd name="T15" fmla="*/ 2 h 109"/>
                <a:gd name="T16" fmla="*/ 24 w 62"/>
                <a:gd name="T17" fmla="*/ 2 h 109"/>
                <a:gd name="T18" fmla="*/ 24 w 62"/>
                <a:gd name="T19" fmla="*/ 23 h 109"/>
                <a:gd name="T20" fmla="*/ 25 w 62"/>
                <a:gd name="T21" fmla="*/ 23 h 109"/>
                <a:gd name="T22" fmla="*/ 35 w 62"/>
                <a:gd name="T23" fmla="*/ 6 h 109"/>
                <a:gd name="T24" fmla="*/ 52 w 62"/>
                <a:gd name="T25" fmla="*/ 0 h 109"/>
                <a:gd name="T26" fmla="*/ 62 w 62"/>
                <a:gd name="T27" fmla="*/ 2 h 109"/>
                <a:gd name="T28" fmla="*/ 62 w 62"/>
                <a:gd name="T29" fmla="*/ 2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109">
                  <a:moveTo>
                    <a:pt x="62" y="26"/>
                  </a:moveTo>
                  <a:cubicBezTo>
                    <a:pt x="60" y="25"/>
                    <a:pt x="58" y="24"/>
                    <a:pt x="55" y="23"/>
                  </a:cubicBezTo>
                  <a:cubicBezTo>
                    <a:pt x="53" y="22"/>
                    <a:pt x="50" y="22"/>
                    <a:pt x="48" y="22"/>
                  </a:cubicBezTo>
                  <a:cubicBezTo>
                    <a:pt x="41" y="22"/>
                    <a:pt x="35" y="25"/>
                    <a:pt x="31" y="31"/>
                  </a:cubicBezTo>
                  <a:cubicBezTo>
                    <a:pt x="26" y="37"/>
                    <a:pt x="24" y="45"/>
                    <a:pt x="24" y="54"/>
                  </a:cubicBezTo>
                  <a:cubicBezTo>
                    <a:pt x="24" y="109"/>
                    <a:pt x="24" y="109"/>
                    <a:pt x="24" y="109"/>
                  </a:cubicBezTo>
                  <a:cubicBezTo>
                    <a:pt x="0" y="109"/>
                    <a:pt x="0" y="109"/>
                    <a:pt x="0" y="109"/>
                  </a:cubicBezTo>
                  <a:cubicBezTo>
                    <a:pt x="0" y="2"/>
                    <a:pt x="0" y="2"/>
                    <a:pt x="0" y="2"/>
                  </a:cubicBezTo>
                  <a:cubicBezTo>
                    <a:pt x="24" y="2"/>
                    <a:pt x="24" y="2"/>
                    <a:pt x="24" y="2"/>
                  </a:cubicBezTo>
                  <a:cubicBezTo>
                    <a:pt x="24" y="23"/>
                    <a:pt x="24" y="23"/>
                    <a:pt x="24" y="23"/>
                  </a:cubicBezTo>
                  <a:cubicBezTo>
                    <a:pt x="25" y="23"/>
                    <a:pt x="25" y="23"/>
                    <a:pt x="25" y="23"/>
                  </a:cubicBezTo>
                  <a:cubicBezTo>
                    <a:pt x="27" y="16"/>
                    <a:pt x="31" y="10"/>
                    <a:pt x="35" y="6"/>
                  </a:cubicBezTo>
                  <a:cubicBezTo>
                    <a:pt x="40" y="2"/>
                    <a:pt x="46" y="0"/>
                    <a:pt x="52" y="0"/>
                  </a:cubicBezTo>
                  <a:cubicBezTo>
                    <a:pt x="56" y="0"/>
                    <a:pt x="59" y="1"/>
                    <a:pt x="62" y="2"/>
                  </a:cubicBezTo>
                  <a:lnTo>
                    <a:pt x="62" y="26"/>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8" name="Group 77"/>
          <p:cNvGrpSpPr/>
          <p:nvPr userDrawn="1"/>
        </p:nvGrpSpPr>
        <p:grpSpPr>
          <a:xfrm>
            <a:off x="1432717" y="2901950"/>
            <a:ext cx="3284538" cy="342900"/>
            <a:chOff x="1500188" y="2508251"/>
            <a:chExt cx="3284538" cy="342900"/>
          </a:xfrm>
        </p:grpSpPr>
        <p:sp>
          <p:nvSpPr>
            <p:cNvPr id="52" name="Freeform 48"/>
            <p:cNvSpPr>
              <a:spLocks noEditPoints="1"/>
            </p:cNvSpPr>
            <p:nvPr userDrawn="1"/>
          </p:nvSpPr>
          <p:spPr bwMode="auto">
            <a:xfrm>
              <a:off x="1500188" y="2527301"/>
              <a:ext cx="268288" cy="317500"/>
            </a:xfrm>
            <a:custGeom>
              <a:avLst/>
              <a:gdLst>
                <a:gd name="T0" fmla="*/ 166 w 166"/>
                <a:gd name="T1" fmla="*/ 96 h 196"/>
                <a:gd name="T2" fmla="*/ 153 w 166"/>
                <a:gd name="T3" fmla="*/ 149 h 196"/>
                <a:gd name="T4" fmla="*/ 115 w 166"/>
                <a:gd name="T5" fmla="*/ 184 h 196"/>
                <a:gd name="T6" fmla="*/ 59 w 166"/>
                <a:gd name="T7" fmla="*/ 196 h 196"/>
                <a:gd name="T8" fmla="*/ 0 w 166"/>
                <a:gd name="T9" fmla="*/ 196 h 196"/>
                <a:gd name="T10" fmla="*/ 0 w 166"/>
                <a:gd name="T11" fmla="*/ 0 h 196"/>
                <a:gd name="T12" fmla="*/ 61 w 166"/>
                <a:gd name="T13" fmla="*/ 0 h 196"/>
                <a:gd name="T14" fmla="*/ 140 w 166"/>
                <a:gd name="T15" fmla="*/ 24 h 196"/>
                <a:gd name="T16" fmla="*/ 166 w 166"/>
                <a:gd name="T17" fmla="*/ 96 h 196"/>
                <a:gd name="T18" fmla="*/ 131 w 166"/>
                <a:gd name="T19" fmla="*/ 96 h 196"/>
                <a:gd name="T20" fmla="*/ 113 w 166"/>
                <a:gd name="T21" fmla="*/ 45 h 196"/>
                <a:gd name="T22" fmla="*/ 59 w 166"/>
                <a:gd name="T23" fmla="*/ 28 h 196"/>
                <a:gd name="T24" fmla="*/ 32 w 166"/>
                <a:gd name="T25" fmla="*/ 28 h 196"/>
                <a:gd name="T26" fmla="*/ 32 w 166"/>
                <a:gd name="T27" fmla="*/ 168 h 196"/>
                <a:gd name="T28" fmla="*/ 59 w 166"/>
                <a:gd name="T29" fmla="*/ 168 h 196"/>
                <a:gd name="T30" fmla="*/ 112 w 166"/>
                <a:gd name="T31" fmla="*/ 149 h 196"/>
                <a:gd name="T32" fmla="*/ 131 w 166"/>
                <a:gd name="T33" fmla="*/ 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196">
                  <a:moveTo>
                    <a:pt x="166" y="96"/>
                  </a:moveTo>
                  <a:cubicBezTo>
                    <a:pt x="166" y="116"/>
                    <a:pt x="162" y="133"/>
                    <a:pt x="153" y="149"/>
                  </a:cubicBezTo>
                  <a:cubicBezTo>
                    <a:pt x="144" y="164"/>
                    <a:pt x="132" y="176"/>
                    <a:pt x="115" y="184"/>
                  </a:cubicBezTo>
                  <a:cubicBezTo>
                    <a:pt x="99" y="192"/>
                    <a:pt x="80" y="196"/>
                    <a:pt x="59" y="196"/>
                  </a:cubicBezTo>
                  <a:cubicBezTo>
                    <a:pt x="0" y="196"/>
                    <a:pt x="0" y="196"/>
                    <a:pt x="0" y="196"/>
                  </a:cubicBezTo>
                  <a:cubicBezTo>
                    <a:pt x="0" y="0"/>
                    <a:pt x="0" y="0"/>
                    <a:pt x="0" y="0"/>
                  </a:cubicBezTo>
                  <a:cubicBezTo>
                    <a:pt x="61" y="0"/>
                    <a:pt x="61" y="0"/>
                    <a:pt x="61" y="0"/>
                  </a:cubicBezTo>
                  <a:cubicBezTo>
                    <a:pt x="96" y="0"/>
                    <a:pt x="122" y="8"/>
                    <a:pt x="140" y="24"/>
                  </a:cubicBezTo>
                  <a:cubicBezTo>
                    <a:pt x="157" y="40"/>
                    <a:pt x="166" y="64"/>
                    <a:pt x="166" y="96"/>
                  </a:cubicBezTo>
                  <a:close/>
                  <a:moveTo>
                    <a:pt x="131" y="96"/>
                  </a:moveTo>
                  <a:cubicBezTo>
                    <a:pt x="131" y="74"/>
                    <a:pt x="125" y="57"/>
                    <a:pt x="113" y="45"/>
                  </a:cubicBezTo>
                  <a:cubicBezTo>
                    <a:pt x="100" y="34"/>
                    <a:pt x="82" y="28"/>
                    <a:pt x="59" y="28"/>
                  </a:cubicBezTo>
                  <a:cubicBezTo>
                    <a:pt x="32" y="28"/>
                    <a:pt x="32" y="28"/>
                    <a:pt x="32" y="28"/>
                  </a:cubicBezTo>
                  <a:cubicBezTo>
                    <a:pt x="32" y="168"/>
                    <a:pt x="32" y="168"/>
                    <a:pt x="32" y="168"/>
                  </a:cubicBezTo>
                  <a:cubicBezTo>
                    <a:pt x="59" y="168"/>
                    <a:pt x="59" y="168"/>
                    <a:pt x="59" y="168"/>
                  </a:cubicBezTo>
                  <a:cubicBezTo>
                    <a:pt x="82" y="168"/>
                    <a:pt x="100" y="162"/>
                    <a:pt x="112" y="149"/>
                  </a:cubicBezTo>
                  <a:cubicBezTo>
                    <a:pt x="125" y="136"/>
                    <a:pt x="131" y="119"/>
                    <a:pt x="131" y="96"/>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49"/>
            <p:cNvSpPr>
              <a:spLocks noEditPoints="1"/>
            </p:cNvSpPr>
            <p:nvPr userDrawn="1"/>
          </p:nvSpPr>
          <p:spPr bwMode="auto">
            <a:xfrm>
              <a:off x="1801813" y="2611438"/>
              <a:ext cx="192088" cy="239713"/>
            </a:xfrm>
            <a:custGeom>
              <a:avLst/>
              <a:gdLst>
                <a:gd name="T0" fmla="*/ 87 w 118"/>
                <a:gd name="T1" fmla="*/ 144 h 148"/>
                <a:gd name="T2" fmla="*/ 87 w 118"/>
                <a:gd name="T3" fmla="*/ 125 h 148"/>
                <a:gd name="T4" fmla="*/ 86 w 118"/>
                <a:gd name="T5" fmla="*/ 125 h 148"/>
                <a:gd name="T6" fmla="*/ 45 w 118"/>
                <a:gd name="T7" fmla="*/ 148 h 148"/>
                <a:gd name="T8" fmla="*/ 12 w 118"/>
                <a:gd name="T9" fmla="*/ 137 h 148"/>
                <a:gd name="T10" fmla="*/ 0 w 118"/>
                <a:gd name="T11" fmla="*/ 106 h 148"/>
                <a:gd name="T12" fmla="*/ 12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5" y="148"/>
                  </a:cubicBezTo>
                  <a:cubicBezTo>
                    <a:pt x="31" y="148"/>
                    <a:pt x="20" y="144"/>
                    <a:pt x="12" y="137"/>
                  </a:cubicBezTo>
                  <a:cubicBezTo>
                    <a:pt x="4" y="129"/>
                    <a:pt x="0" y="119"/>
                    <a:pt x="0" y="106"/>
                  </a:cubicBezTo>
                  <a:cubicBezTo>
                    <a:pt x="0" y="93"/>
                    <a:pt x="4" y="82"/>
                    <a:pt x="12"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6"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0"/>
            <p:cNvSpPr>
              <a:spLocks/>
            </p:cNvSpPr>
            <p:nvPr userDrawn="1"/>
          </p:nvSpPr>
          <p:spPr bwMode="auto">
            <a:xfrm>
              <a:off x="2019300" y="2549526"/>
              <a:ext cx="144463" cy="301625"/>
            </a:xfrm>
            <a:custGeom>
              <a:avLst/>
              <a:gdLst>
                <a:gd name="T0" fmla="*/ 89 w 89"/>
                <a:gd name="T1" fmla="*/ 181 h 186"/>
                <a:gd name="T2" fmla="*/ 79 w 89"/>
                <a:gd name="T3" fmla="*/ 184 h 186"/>
                <a:gd name="T4" fmla="*/ 64 w 89"/>
                <a:gd name="T5" fmla="*/ 186 h 186"/>
                <a:gd name="T6" fmla="*/ 23 w 89"/>
                <a:gd name="T7" fmla="*/ 141 h 186"/>
                <a:gd name="T8" fmla="*/ 23 w 89"/>
                <a:gd name="T9" fmla="*/ 67 h 186"/>
                <a:gd name="T10" fmla="*/ 0 w 89"/>
                <a:gd name="T11" fmla="*/ 67 h 186"/>
                <a:gd name="T12" fmla="*/ 0 w 89"/>
                <a:gd name="T13" fmla="*/ 42 h 186"/>
                <a:gd name="T14" fmla="*/ 23 w 89"/>
                <a:gd name="T15" fmla="*/ 42 h 186"/>
                <a:gd name="T16" fmla="*/ 23 w 89"/>
                <a:gd name="T17" fmla="*/ 9 h 186"/>
                <a:gd name="T18" fmla="*/ 55 w 89"/>
                <a:gd name="T19" fmla="*/ 0 h 186"/>
                <a:gd name="T20" fmla="*/ 55 w 89"/>
                <a:gd name="T21" fmla="*/ 42 h 186"/>
                <a:gd name="T22" fmla="*/ 89 w 89"/>
                <a:gd name="T23" fmla="*/ 42 h 186"/>
                <a:gd name="T24" fmla="*/ 89 w 89"/>
                <a:gd name="T25" fmla="*/ 67 h 186"/>
                <a:gd name="T26" fmla="*/ 55 w 89"/>
                <a:gd name="T27" fmla="*/ 67 h 186"/>
                <a:gd name="T28" fmla="*/ 55 w 89"/>
                <a:gd name="T29" fmla="*/ 135 h 186"/>
                <a:gd name="T30" fmla="*/ 60 w 89"/>
                <a:gd name="T31" fmla="*/ 154 h 186"/>
                <a:gd name="T32" fmla="*/ 75 w 89"/>
                <a:gd name="T33" fmla="*/ 160 h 186"/>
                <a:gd name="T34" fmla="*/ 82 w 89"/>
                <a:gd name="T35" fmla="*/ 159 h 186"/>
                <a:gd name="T36" fmla="*/ 89 w 89"/>
                <a:gd name="T37" fmla="*/ 156 h 186"/>
                <a:gd name="T38" fmla="*/ 89 w 89"/>
                <a:gd name="T3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86">
                  <a:moveTo>
                    <a:pt x="89" y="181"/>
                  </a:moveTo>
                  <a:cubicBezTo>
                    <a:pt x="87" y="182"/>
                    <a:pt x="83" y="183"/>
                    <a:pt x="79" y="184"/>
                  </a:cubicBezTo>
                  <a:cubicBezTo>
                    <a:pt x="74" y="185"/>
                    <a:pt x="69" y="186"/>
                    <a:pt x="64" y="186"/>
                  </a:cubicBezTo>
                  <a:cubicBezTo>
                    <a:pt x="37" y="186"/>
                    <a:pt x="23" y="171"/>
                    <a:pt x="23" y="141"/>
                  </a:cubicBezTo>
                  <a:cubicBezTo>
                    <a:pt x="23" y="67"/>
                    <a:pt x="23" y="67"/>
                    <a:pt x="23" y="67"/>
                  </a:cubicBezTo>
                  <a:cubicBezTo>
                    <a:pt x="0" y="67"/>
                    <a:pt x="0" y="67"/>
                    <a:pt x="0" y="67"/>
                  </a:cubicBezTo>
                  <a:cubicBezTo>
                    <a:pt x="0" y="42"/>
                    <a:pt x="0" y="42"/>
                    <a:pt x="0" y="42"/>
                  </a:cubicBezTo>
                  <a:cubicBezTo>
                    <a:pt x="23" y="42"/>
                    <a:pt x="23" y="42"/>
                    <a:pt x="23" y="42"/>
                  </a:cubicBezTo>
                  <a:cubicBezTo>
                    <a:pt x="23" y="9"/>
                    <a:pt x="23" y="9"/>
                    <a:pt x="23" y="9"/>
                  </a:cubicBezTo>
                  <a:cubicBezTo>
                    <a:pt x="55" y="0"/>
                    <a:pt x="55" y="0"/>
                    <a:pt x="55" y="0"/>
                  </a:cubicBezTo>
                  <a:cubicBezTo>
                    <a:pt x="55" y="42"/>
                    <a:pt x="55" y="42"/>
                    <a:pt x="55" y="42"/>
                  </a:cubicBezTo>
                  <a:cubicBezTo>
                    <a:pt x="89" y="42"/>
                    <a:pt x="89" y="42"/>
                    <a:pt x="89" y="42"/>
                  </a:cubicBezTo>
                  <a:cubicBezTo>
                    <a:pt x="89" y="67"/>
                    <a:pt x="89" y="67"/>
                    <a:pt x="89" y="67"/>
                  </a:cubicBezTo>
                  <a:cubicBezTo>
                    <a:pt x="55" y="67"/>
                    <a:pt x="55" y="67"/>
                    <a:pt x="55" y="67"/>
                  </a:cubicBezTo>
                  <a:cubicBezTo>
                    <a:pt x="55" y="135"/>
                    <a:pt x="55" y="135"/>
                    <a:pt x="55" y="135"/>
                  </a:cubicBezTo>
                  <a:cubicBezTo>
                    <a:pt x="55" y="144"/>
                    <a:pt x="56" y="151"/>
                    <a:pt x="60" y="154"/>
                  </a:cubicBezTo>
                  <a:cubicBezTo>
                    <a:pt x="63" y="158"/>
                    <a:pt x="68" y="160"/>
                    <a:pt x="75" y="160"/>
                  </a:cubicBezTo>
                  <a:cubicBezTo>
                    <a:pt x="77" y="160"/>
                    <a:pt x="79" y="160"/>
                    <a:pt x="82" y="159"/>
                  </a:cubicBezTo>
                  <a:cubicBezTo>
                    <a:pt x="85" y="158"/>
                    <a:pt x="87" y="157"/>
                    <a:pt x="89" y="156"/>
                  </a:cubicBezTo>
                  <a:lnTo>
                    <a:pt x="89" y="181"/>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51"/>
            <p:cNvSpPr>
              <a:spLocks noEditPoints="1"/>
            </p:cNvSpPr>
            <p:nvPr userDrawn="1"/>
          </p:nvSpPr>
          <p:spPr bwMode="auto">
            <a:xfrm>
              <a:off x="2190750"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5"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52"/>
            <p:cNvSpPr>
              <a:spLocks/>
            </p:cNvSpPr>
            <p:nvPr userDrawn="1"/>
          </p:nvSpPr>
          <p:spPr bwMode="auto">
            <a:xfrm>
              <a:off x="2514600" y="2527301"/>
              <a:ext cx="436563" cy="317500"/>
            </a:xfrm>
            <a:custGeom>
              <a:avLst/>
              <a:gdLst>
                <a:gd name="T0" fmla="*/ 215 w 269"/>
                <a:gd name="T1" fmla="*/ 196 h 196"/>
                <a:gd name="T2" fmla="*/ 176 w 269"/>
                <a:gd name="T3" fmla="*/ 196 h 196"/>
                <a:gd name="T4" fmla="*/ 139 w 269"/>
                <a:gd name="T5" fmla="*/ 59 h 196"/>
                <a:gd name="T6" fmla="*/ 136 w 269"/>
                <a:gd name="T7" fmla="*/ 38 h 196"/>
                <a:gd name="T8" fmla="*/ 135 w 269"/>
                <a:gd name="T9" fmla="*/ 38 h 196"/>
                <a:gd name="T10" fmla="*/ 134 w 269"/>
                <a:gd name="T11" fmla="*/ 50 h 196"/>
                <a:gd name="T12" fmla="*/ 132 w 269"/>
                <a:gd name="T13" fmla="*/ 59 h 196"/>
                <a:gd name="T14" fmla="*/ 95 w 269"/>
                <a:gd name="T15" fmla="*/ 196 h 196"/>
                <a:gd name="T16" fmla="*/ 56 w 269"/>
                <a:gd name="T17" fmla="*/ 196 h 196"/>
                <a:gd name="T18" fmla="*/ 0 w 269"/>
                <a:gd name="T19" fmla="*/ 0 h 196"/>
                <a:gd name="T20" fmla="*/ 36 w 269"/>
                <a:gd name="T21" fmla="*/ 0 h 196"/>
                <a:gd name="T22" fmla="*/ 73 w 269"/>
                <a:gd name="T23" fmla="*/ 142 h 196"/>
                <a:gd name="T24" fmla="*/ 76 w 269"/>
                <a:gd name="T25" fmla="*/ 164 h 196"/>
                <a:gd name="T26" fmla="*/ 76 w 269"/>
                <a:gd name="T27" fmla="*/ 164 h 196"/>
                <a:gd name="T28" fmla="*/ 80 w 269"/>
                <a:gd name="T29" fmla="*/ 142 h 196"/>
                <a:gd name="T30" fmla="*/ 120 w 269"/>
                <a:gd name="T31" fmla="*/ 0 h 196"/>
                <a:gd name="T32" fmla="*/ 155 w 269"/>
                <a:gd name="T33" fmla="*/ 0 h 196"/>
                <a:gd name="T34" fmla="*/ 192 w 269"/>
                <a:gd name="T35" fmla="*/ 144 h 196"/>
                <a:gd name="T36" fmla="*/ 195 w 269"/>
                <a:gd name="T37" fmla="*/ 163 h 196"/>
                <a:gd name="T38" fmla="*/ 196 w 269"/>
                <a:gd name="T39" fmla="*/ 163 h 196"/>
                <a:gd name="T40" fmla="*/ 199 w 269"/>
                <a:gd name="T41" fmla="*/ 143 h 196"/>
                <a:gd name="T42" fmla="*/ 234 w 269"/>
                <a:gd name="T43" fmla="*/ 0 h 196"/>
                <a:gd name="T44" fmla="*/ 269 w 269"/>
                <a:gd name="T45" fmla="*/ 0 h 196"/>
                <a:gd name="T46" fmla="*/ 215 w 269"/>
                <a:gd name="T47"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9" h="196">
                  <a:moveTo>
                    <a:pt x="215" y="196"/>
                  </a:moveTo>
                  <a:cubicBezTo>
                    <a:pt x="176" y="196"/>
                    <a:pt x="176" y="196"/>
                    <a:pt x="176" y="196"/>
                  </a:cubicBezTo>
                  <a:cubicBezTo>
                    <a:pt x="139" y="59"/>
                    <a:pt x="139" y="59"/>
                    <a:pt x="139" y="59"/>
                  </a:cubicBezTo>
                  <a:cubicBezTo>
                    <a:pt x="137" y="53"/>
                    <a:pt x="136" y="46"/>
                    <a:pt x="136" y="38"/>
                  </a:cubicBezTo>
                  <a:cubicBezTo>
                    <a:pt x="135" y="38"/>
                    <a:pt x="135" y="38"/>
                    <a:pt x="135" y="38"/>
                  </a:cubicBezTo>
                  <a:cubicBezTo>
                    <a:pt x="135" y="42"/>
                    <a:pt x="134" y="45"/>
                    <a:pt x="134" y="50"/>
                  </a:cubicBezTo>
                  <a:cubicBezTo>
                    <a:pt x="133" y="55"/>
                    <a:pt x="132" y="58"/>
                    <a:pt x="132" y="59"/>
                  </a:cubicBezTo>
                  <a:cubicBezTo>
                    <a:pt x="95" y="196"/>
                    <a:pt x="95" y="196"/>
                    <a:pt x="95" y="196"/>
                  </a:cubicBezTo>
                  <a:cubicBezTo>
                    <a:pt x="56" y="196"/>
                    <a:pt x="56" y="196"/>
                    <a:pt x="56" y="196"/>
                  </a:cubicBezTo>
                  <a:cubicBezTo>
                    <a:pt x="0" y="0"/>
                    <a:pt x="0" y="0"/>
                    <a:pt x="0" y="0"/>
                  </a:cubicBezTo>
                  <a:cubicBezTo>
                    <a:pt x="36" y="0"/>
                    <a:pt x="36" y="0"/>
                    <a:pt x="36" y="0"/>
                  </a:cubicBezTo>
                  <a:cubicBezTo>
                    <a:pt x="73" y="142"/>
                    <a:pt x="73" y="142"/>
                    <a:pt x="73" y="142"/>
                  </a:cubicBezTo>
                  <a:cubicBezTo>
                    <a:pt x="74" y="146"/>
                    <a:pt x="75" y="153"/>
                    <a:pt x="76" y="164"/>
                  </a:cubicBezTo>
                  <a:cubicBezTo>
                    <a:pt x="76" y="164"/>
                    <a:pt x="76" y="164"/>
                    <a:pt x="76" y="164"/>
                  </a:cubicBezTo>
                  <a:cubicBezTo>
                    <a:pt x="77" y="158"/>
                    <a:pt x="78" y="151"/>
                    <a:pt x="80" y="142"/>
                  </a:cubicBezTo>
                  <a:cubicBezTo>
                    <a:pt x="120" y="0"/>
                    <a:pt x="120" y="0"/>
                    <a:pt x="120" y="0"/>
                  </a:cubicBezTo>
                  <a:cubicBezTo>
                    <a:pt x="155" y="0"/>
                    <a:pt x="155" y="0"/>
                    <a:pt x="155" y="0"/>
                  </a:cubicBezTo>
                  <a:cubicBezTo>
                    <a:pt x="192" y="144"/>
                    <a:pt x="192" y="144"/>
                    <a:pt x="192" y="144"/>
                  </a:cubicBezTo>
                  <a:cubicBezTo>
                    <a:pt x="194" y="148"/>
                    <a:pt x="195" y="155"/>
                    <a:pt x="195" y="163"/>
                  </a:cubicBezTo>
                  <a:cubicBezTo>
                    <a:pt x="196" y="163"/>
                    <a:pt x="196" y="163"/>
                    <a:pt x="196" y="163"/>
                  </a:cubicBezTo>
                  <a:cubicBezTo>
                    <a:pt x="196" y="157"/>
                    <a:pt x="197" y="150"/>
                    <a:pt x="199" y="143"/>
                  </a:cubicBezTo>
                  <a:cubicBezTo>
                    <a:pt x="234" y="0"/>
                    <a:pt x="234" y="0"/>
                    <a:pt x="234" y="0"/>
                  </a:cubicBezTo>
                  <a:cubicBezTo>
                    <a:pt x="269" y="0"/>
                    <a:pt x="269" y="0"/>
                    <a:pt x="269" y="0"/>
                  </a:cubicBezTo>
                  <a:lnTo>
                    <a:pt x="215" y="196"/>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3"/>
            <p:cNvSpPr>
              <a:spLocks noEditPoints="1"/>
            </p:cNvSpPr>
            <p:nvPr userDrawn="1"/>
          </p:nvSpPr>
          <p:spPr bwMode="auto">
            <a:xfrm>
              <a:off x="2955925"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3 w 118"/>
                <a:gd name="T23" fmla="*/ 41 h 148"/>
                <a:gd name="T24" fmla="*/ 13 w 118"/>
                <a:gd name="T25" fmla="*/ 13 h 148"/>
                <a:gd name="T26" fmla="*/ 36 w 118"/>
                <a:gd name="T27" fmla="*/ 4 h 148"/>
                <a:gd name="T28" fmla="*/ 63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6 w 118"/>
                <a:gd name="T51" fmla="*/ 80 h 148"/>
                <a:gd name="T52" fmla="*/ 36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3" y="41"/>
                  </a:cubicBezTo>
                  <a:cubicBezTo>
                    <a:pt x="13" y="13"/>
                    <a:pt x="13" y="13"/>
                    <a:pt x="13" y="13"/>
                  </a:cubicBezTo>
                  <a:cubicBezTo>
                    <a:pt x="19" y="10"/>
                    <a:pt x="26" y="7"/>
                    <a:pt x="36" y="4"/>
                  </a:cubicBezTo>
                  <a:cubicBezTo>
                    <a:pt x="46" y="2"/>
                    <a:pt x="55" y="0"/>
                    <a:pt x="63"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7" y="123"/>
                    <a:pt x="54" y="123"/>
                  </a:cubicBezTo>
                  <a:cubicBezTo>
                    <a:pt x="64" y="123"/>
                    <a:pt x="71" y="120"/>
                    <a:pt x="78" y="113"/>
                  </a:cubicBezTo>
                  <a:cubicBezTo>
                    <a:pt x="84" y="107"/>
                    <a:pt x="87" y="99"/>
                    <a:pt x="87" y="89"/>
                  </a:cubicBezTo>
                  <a:cubicBezTo>
                    <a:pt x="87" y="76"/>
                    <a:pt x="87" y="76"/>
                    <a:pt x="87" y="76"/>
                  </a:cubicBezTo>
                  <a:cubicBezTo>
                    <a:pt x="56" y="80"/>
                    <a:pt x="56" y="80"/>
                    <a:pt x="56" y="80"/>
                  </a:cubicBezTo>
                  <a:cubicBezTo>
                    <a:pt x="47" y="81"/>
                    <a:pt x="40" y="84"/>
                    <a:pt x="36"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54"/>
            <p:cNvSpPr>
              <a:spLocks/>
            </p:cNvSpPr>
            <p:nvPr userDrawn="1"/>
          </p:nvSpPr>
          <p:spPr bwMode="auto">
            <a:xfrm>
              <a:off x="3205163" y="2613026"/>
              <a:ext cx="130175" cy="231775"/>
            </a:xfrm>
            <a:custGeom>
              <a:avLst/>
              <a:gdLst>
                <a:gd name="T0" fmla="*/ 81 w 81"/>
                <a:gd name="T1" fmla="*/ 34 h 143"/>
                <a:gd name="T2" fmla="*/ 73 w 81"/>
                <a:gd name="T3" fmla="*/ 30 h 143"/>
                <a:gd name="T4" fmla="*/ 63 w 81"/>
                <a:gd name="T5" fmla="*/ 29 h 143"/>
                <a:gd name="T6" fmla="*/ 40 w 81"/>
                <a:gd name="T7" fmla="*/ 41 h 143"/>
                <a:gd name="T8" fmla="*/ 32 w 81"/>
                <a:gd name="T9" fmla="*/ 72 h 143"/>
                <a:gd name="T10" fmla="*/ 32 w 81"/>
                <a:gd name="T11" fmla="*/ 143 h 143"/>
                <a:gd name="T12" fmla="*/ 0 w 81"/>
                <a:gd name="T13" fmla="*/ 143 h 143"/>
                <a:gd name="T14" fmla="*/ 0 w 81"/>
                <a:gd name="T15" fmla="*/ 3 h 143"/>
                <a:gd name="T16" fmla="*/ 32 w 81"/>
                <a:gd name="T17" fmla="*/ 3 h 143"/>
                <a:gd name="T18" fmla="*/ 32 w 81"/>
                <a:gd name="T19" fmla="*/ 30 h 143"/>
                <a:gd name="T20" fmla="*/ 32 w 81"/>
                <a:gd name="T21" fmla="*/ 30 h 143"/>
                <a:gd name="T22" fmla="*/ 47 w 81"/>
                <a:gd name="T23" fmla="*/ 8 h 143"/>
                <a:gd name="T24" fmla="*/ 68 w 81"/>
                <a:gd name="T25" fmla="*/ 0 h 143"/>
                <a:gd name="T26" fmla="*/ 81 w 81"/>
                <a:gd name="T27" fmla="*/ 2 h 143"/>
                <a:gd name="T28" fmla="*/ 81 w 81"/>
                <a:gd name="T29" fmla="*/ 3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4"/>
                  </a:moveTo>
                  <a:cubicBezTo>
                    <a:pt x="79" y="33"/>
                    <a:pt x="77" y="31"/>
                    <a:pt x="73" y="30"/>
                  </a:cubicBezTo>
                  <a:cubicBezTo>
                    <a:pt x="69" y="29"/>
                    <a:pt x="66" y="29"/>
                    <a:pt x="63" y="29"/>
                  </a:cubicBezTo>
                  <a:cubicBezTo>
                    <a:pt x="53" y="29"/>
                    <a:pt x="46" y="33"/>
                    <a:pt x="40" y="41"/>
                  </a:cubicBezTo>
                  <a:cubicBezTo>
                    <a:pt x="35" y="49"/>
                    <a:pt x="32" y="59"/>
                    <a:pt x="32" y="72"/>
                  </a:cubicBezTo>
                  <a:cubicBezTo>
                    <a:pt x="32" y="143"/>
                    <a:pt x="32" y="143"/>
                    <a:pt x="32" y="143"/>
                  </a:cubicBezTo>
                  <a:cubicBezTo>
                    <a:pt x="0" y="143"/>
                    <a:pt x="0" y="143"/>
                    <a:pt x="0" y="143"/>
                  </a:cubicBezTo>
                  <a:cubicBezTo>
                    <a:pt x="0" y="3"/>
                    <a:pt x="0" y="3"/>
                    <a:pt x="0" y="3"/>
                  </a:cubicBezTo>
                  <a:cubicBezTo>
                    <a:pt x="32" y="3"/>
                    <a:pt x="32" y="3"/>
                    <a:pt x="32" y="3"/>
                  </a:cubicBezTo>
                  <a:cubicBezTo>
                    <a:pt x="32" y="30"/>
                    <a:pt x="32" y="30"/>
                    <a:pt x="32" y="30"/>
                  </a:cubicBezTo>
                  <a:cubicBezTo>
                    <a:pt x="32" y="30"/>
                    <a:pt x="32" y="30"/>
                    <a:pt x="32" y="30"/>
                  </a:cubicBezTo>
                  <a:cubicBezTo>
                    <a:pt x="35" y="21"/>
                    <a:pt x="40" y="13"/>
                    <a:pt x="47" y="8"/>
                  </a:cubicBezTo>
                  <a:cubicBezTo>
                    <a:pt x="53" y="3"/>
                    <a:pt x="60" y="0"/>
                    <a:pt x="68" y="0"/>
                  </a:cubicBezTo>
                  <a:cubicBezTo>
                    <a:pt x="74" y="0"/>
                    <a:pt x="78" y="1"/>
                    <a:pt x="81" y="2"/>
                  </a:cubicBezTo>
                  <a:lnTo>
                    <a:pt x="81" y="34"/>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55"/>
            <p:cNvSpPr>
              <a:spLocks noEditPoints="1"/>
            </p:cNvSpPr>
            <p:nvPr userDrawn="1"/>
          </p:nvSpPr>
          <p:spPr bwMode="auto">
            <a:xfrm>
              <a:off x="3348038" y="2611438"/>
              <a:ext cx="207963" cy="239713"/>
            </a:xfrm>
            <a:custGeom>
              <a:avLst/>
              <a:gdLst>
                <a:gd name="T0" fmla="*/ 32 w 128"/>
                <a:gd name="T1" fmla="*/ 83 h 148"/>
                <a:gd name="T2" fmla="*/ 44 w 128"/>
                <a:gd name="T3" fmla="*/ 113 h 148"/>
                <a:gd name="T4" fmla="*/ 75 w 128"/>
                <a:gd name="T5" fmla="*/ 123 h 148"/>
                <a:gd name="T6" fmla="*/ 97 w 128"/>
                <a:gd name="T7" fmla="*/ 119 h 148"/>
                <a:gd name="T8" fmla="*/ 117 w 128"/>
                <a:gd name="T9" fmla="*/ 109 h 148"/>
                <a:gd name="T10" fmla="*/ 117 w 128"/>
                <a:gd name="T11" fmla="*/ 136 h 148"/>
                <a:gd name="T12" fmla="*/ 95 w 128"/>
                <a:gd name="T13" fmla="*/ 145 h 148"/>
                <a:gd name="T14" fmla="*/ 67 w 128"/>
                <a:gd name="T15" fmla="*/ 148 h 148"/>
                <a:gd name="T16" fmla="*/ 17 w 128"/>
                <a:gd name="T17" fmla="*/ 129 h 148"/>
                <a:gd name="T18" fmla="*/ 0 w 128"/>
                <a:gd name="T19" fmla="*/ 76 h 148"/>
                <a:gd name="T20" fmla="*/ 8 w 128"/>
                <a:gd name="T21" fmla="*/ 36 h 148"/>
                <a:gd name="T22" fmla="*/ 33 w 128"/>
                <a:gd name="T23" fmla="*/ 10 h 148"/>
                <a:gd name="T24" fmla="*/ 67 w 128"/>
                <a:gd name="T25" fmla="*/ 0 h 148"/>
                <a:gd name="T26" fmla="*/ 112 w 128"/>
                <a:gd name="T27" fmla="*/ 18 h 148"/>
                <a:gd name="T28" fmla="*/ 128 w 128"/>
                <a:gd name="T29" fmla="*/ 68 h 148"/>
                <a:gd name="T30" fmla="*/ 128 w 128"/>
                <a:gd name="T31" fmla="*/ 83 h 148"/>
                <a:gd name="T32" fmla="*/ 32 w 128"/>
                <a:gd name="T33" fmla="*/ 83 h 148"/>
                <a:gd name="T34" fmla="*/ 96 w 128"/>
                <a:gd name="T35" fmla="*/ 60 h 148"/>
                <a:gd name="T36" fmla="*/ 89 w 128"/>
                <a:gd name="T37" fmla="*/ 34 h 148"/>
                <a:gd name="T38" fmla="*/ 67 w 128"/>
                <a:gd name="T39" fmla="*/ 25 h 148"/>
                <a:gd name="T40" fmla="*/ 44 w 128"/>
                <a:gd name="T41" fmla="*/ 35 h 148"/>
                <a:gd name="T42" fmla="*/ 32 w 128"/>
                <a:gd name="T43" fmla="*/ 60 h 148"/>
                <a:gd name="T44" fmla="*/ 96 w 128"/>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8">
                  <a:moveTo>
                    <a:pt x="32" y="83"/>
                  </a:moveTo>
                  <a:cubicBezTo>
                    <a:pt x="33" y="96"/>
                    <a:pt x="37" y="106"/>
                    <a:pt x="44" y="113"/>
                  </a:cubicBezTo>
                  <a:cubicBezTo>
                    <a:pt x="51" y="119"/>
                    <a:pt x="61" y="123"/>
                    <a:pt x="75" y="123"/>
                  </a:cubicBezTo>
                  <a:cubicBezTo>
                    <a:pt x="82" y="123"/>
                    <a:pt x="90" y="122"/>
                    <a:pt x="97" y="119"/>
                  </a:cubicBezTo>
                  <a:cubicBezTo>
                    <a:pt x="105" y="116"/>
                    <a:pt x="111" y="113"/>
                    <a:pt x="117" y="109"/>
                  </a:cubicBezTo>
                  <a:cubicBezTo>
                    <a:pt x="117" y="136"/>
                    <a:pt x="117" y="136"/>
                    <a:pt x="117" y="136"/>
                  </a:cubicBezTo>
                  <a:cubicBezTo>
                    <a:pt x="111" y="140"/>
                    <a:pt x="104" y="142"/>
                    <a:pt x="95" y="145"/>
                  </a:cubicBezTo>
                  <a:cubicBezTo>
                    <a:pt x="86" y="147"/>
                    <a:pt x="77" y="148"/>
                    <a:pt x="67" y="148"/>
                  </a:cubicBezTo>
                  <a:cubicBezTo>
                    <a:pt x="45" y="148"/>
                    <a:pt x="29" y="142"/>
                    <a:pt x="17" y="129"/>
                  </a:cubicBezTo>
                  <a:cubicBezTo>
                    <a:pt x="6" y="116"/>
                    <a:pt x="0" y="98"/>
                    <a:pt x="0" y="76"/>
                  </a:cubicBezTo>
                  <a:cubicBezTo>
                    <a:pt x="0" y="61"/>
                    <a:pt x="3" y="47"/>
                    <a:pt x="8" y="36"/>
                  </a:cubicBezTo>
                  <a:cubicBezTo>
                    <a:pt x="14" y="25"/>
                    <a:pt x="22" y="16"/>
                    <a:pt x="33" y="10"/>
                  </a:cubicBezTo>
                  <a:cubicBezTo>
                    <a:pt x="43" y="4"/>
                    <a:pt x="54" y="0"/>
                    <a:pt x="67" y="0"/>
                  </a:cubicBezTo>
                  <a:cubicBezTo>
                    <a:pt x="86" y="0"/>
                    <a:pt x="101" y="6"/>
                    <a:pt x="112" y="18"/>
                  </a:cubicBezTo>
                  <a:cubicBezTo>
                    <a:pt x="123" y="30"/>
                    <a:pt x="128" y="47"/>
                    <a:pt x="128" y="68"/>
                  </a:cubicBezTo>
                  <a:cubicBezTo>
                    <a:pt x="128" y="83"/>
                    <a:pt x="128" y="83"/>
                    <a:pt x="128" y="83"/>
                  </a:cubicBezTo>
                  <a:lnTo>
                    <a:pt x="32" y="83"/>
                  </a:lnTo>
                  <a:close/>
                  <a:moveTo>
                    <a:pt x="96" y="60"/>
                  </a:moveTo>
                  <a:cubicBezTo>
                    <a:pt x="96" y="48"/>
                    <a:pt x="94" y="40"/>
                    <a:pt x="89" y="34"/>
                  </a:cubicBezTo>
                  <a:cubicBezTo>
                    <a:pt x="83" y="28"/>
                    <a:pt x="76" y="25"/>
                    <a:pt x="67" y="25"/>
                  </a:cubicBezTo>
                  <a:cubicBezTo>
                    <a:pt x="58" y="25"/>
                    <a:pt x="50" y="28"/>
                    <a:pt x="44" y="35"/>
                  </a:cubicBezTo>
                  <a:cubicBezTo>
                    <a:pt x="38" y="41"/>
                    <a:pt x="34" y="49"/>
                    <a:pt x="32" y="60"/>
                  </a:cubicBezTo>
                  <a:lnTo>
                    <a:pt x="96"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6"/>
            <p:cNvSpPr>
              <a:spLocks/>
            </p:cNvSpPr>
            <p:nvPr userDrawn="1"/>
          </p:nvSpPr>
          <p:spPr bwMode="auto">
            <a:xfrm>
              <a:off x="3605213" y="2508251"/>
              <a:ext cx="201613" cy="336550"/>
            </a:xfrm>
            <a:custGeom>
              <a:avLst/>
              <a:gdLst>
                <a:gd name="T0" fmla="*/ 93 w 125"/>
                <a:gd name="T1" fmla="*/ 208 h 208"/>
                <a:gd name="T2" fmla="*/ 93 w 125"/>
                <a:gd name="T3" fmla="*/ 129 h 208"/>
                <a:gd name="T4" fmla="*/ 86 w 125"/>
                <a:gd name="T5" fmla="*/ 100 h 208"/>
                <a:gd name="T6" fmla="*/ 65 w 125"/>
                <a:gd name="T7" fmla="*/ 90 h 208"/>
                <a:gd name="T8" fmla="*/ 41 w 125"/>
                <a:gd name="T9" fmla="*/ 101 h 208"/>
                <a:gd name="T10" fmla="*/ 32 w 125"/>
                <a:gd name="T11" fmla="*/ 128 h 208"/>
                <a:gd name="T12" fmla="*/ 32 w 125"/>
                <a:gd name="T13" fmla="*/ 208 h 208"/>
                <a:gd name="T14" fmla="*/ 0 w 125"/>
                <a:gd name="T15" fmla="*/ 208 h 208"/>
                <a:gd name="T16" fmla="*/ 0 w 125"/>
                <a:gd name="T17" fmla="*/ 0 h 208"/>
                <a:gd name="T18" fmla="*/ 32 w 125"/>
                <a:gd name="T19" fmla="*/ 0 h 208"/>
                <a:gd name="T20" fmla="*/ 32 w 125"/>
                <a:gd name="T21" fmla="*/ 90 h 208"/>
                <a:gd name="T22" fmla="*/ 33 w 125"/>
                <a:gd name="T23" fmla="*/ 90 h 208"/>
                <a:gd name="T24" fmla="*/ 77 w 125"/>
                <a:gd name="T25" fmla="*/ 64 h 208"/>
                <a:gd name="T26" fmla="*/ 113 w 125"/>
                <a:gd name="T27" fmla="*/ 79 h 208"/>
                <a:gd name="T28" fmla="*/ 125 w 125"/>
                <a:gd name="T29" fmla="*/ 122 h 208"/>
                <a:gd name="T30" fmla="*/ 125 w 125"/>
                <a:gd name="T31" fmla="*/ 208 h 208"/>
                <a:gd name="T32" fmla="*/ 93 w 125"/>
                <a:gd name="T3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208">
                  <a:moveTo>
                    <a:pt x="93" y="208"/>
                  </a:moveTo>
                  <a:cubicBezTo>
                    <a:pt x="93" y="129"/>
                    <a:pt x="93" y="129"/>
                    <a:pt x="93" y="129"/>
                  </a:cubicBezTo>
                  <a:cubicBezTo>
                    <a:pt x="93" y="116"/>
                    <a:pt x="91" y="107"/>
                    <a:pt x="86" y="100"/>
                  </a:cubicBezTo>
                  <a:cubicBezTo>
                    <a:pt x="82" y="94"/>
                    <a:pt x="75" y="90"/>
                    <a:pt x="65" y="90"/>
                  </a:cubicBezTo>
                  <a:cubicBezTo>
                    <a:pt x="56" y="90"/>
                    <a:pt x="48" y="94"/>
                    <a:pt x="41" y="101"/>
                  </a:cubicBezTo>
                  <a:cubicBezTo>
                    <a:pt x="35" y="108"/>
                    <a:pt x="32" y="117"/>
                    <a:pt x="32" y="128"/>
                  </a:cubicBezTo>
                  <a:cubicBezTo>
                    <a:pt x="32" y="208"/>
                    <a:pt x="32" y="208"/>
                    <a:pt x="32" y="208"/>
                  </a:cubicBezTo>
                  <a:cubicBezTo>
                    <a:pt x="0" y="208"/>
                    <a:pt x="0" y="208"/>
                    <a:pt x="0" y="208"/>
                  </a:cubicBezTo>
                  <a:cubicBezTo>
                    <a:pt x="0" y="0"/>
                    <a:pt x="0" y="0"/>
                    <a:pt x="0" y="0"/>
                  </a:cubicBezTo>
                  <a:cubicBezTo>
                    <a:pt x="32" y="0"/>
                    <a:pt x="32" y="0"/>
                    <a:pt x="32" y="0"/>
                  </a:cubicBezTo>
                  <a:cubicBezTo>
                    <a:pt x="32" y="90"/>
                    <a:pt x="32" y="90"/>
                    <a:pt x="32" y="90"/>
                  </a:cubicBezTo>
                  <a:cubicBezTo>
                    <a:pt x="33" y="90"/>
                    <a:pt x="33" y="90"/>
                    <a:pt x="33" y="90"/>
                  </a:cubicBezTo>
                  <a:cubicBezTo>
                    <a:pt x="43" y="73"/>
                    <a:pt x="58" y="64"/>
                    <a:pt x="77" y="64"/>
                  </a:cubicBezTo>
                  <a:cubicBezTo>
                    <a:pt x="93" y="64"/>
                    <a:pt x="105" y="69"/>
                    <a:pt x="113" y="79"/>
                  </a:cubicBezTo>
                  <a:cubicBezTo>
                    <a:pt x="121" y="89"/>
                    <a:pt x="125" y="103"/>
                    <a:pt x="125" y="122"/>
                  </a:cubicBezTo>
                  <a:cubicBezTo>
                    <a:pt x="125" y="208"/>
                    <a:pt x="125" y="208"/>
                    <a:pt x="125" y="208"/>
                  </a:cubicBezTo>
                  <a:lnTo>
                    <a:pt x="93" y="20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57"/>
            <p:cNvSpPr>
              <a:spLocks noEditPoints="1"/>
            </p:cNvSpPr>
            <p:nvPr userDrawn="1"/>
          </p:nvSpPr>
          <p:spPr bwMode="auto">
            <a:xfrm>
              <a:off x="3854450" y="2611438"/>
              <a:ext cx="234950" cy="239713"/>
            </a:xfrm>
            <a:custGeom>
              <a:avLst/>
              <a:gdLst>
                <a:gd name="T0" fmla="*/ 145 w 145"/>
                <a:gd name="T1" fmla="*/ 73 h 148"/>
                <a:gd name="T2" fmla="*/ 125 w 145"/>
                <a:gd name="T3" fmla="*/ 127 h 148"/>
                <a:gd name="T4" fmla="*/ 71 w 145"/>
                <a:gd name="T5" fmla="*/ 148 h 148"/>
                <a:gd name="T6" fmla="*/ 19 w 145"/>
                <a:gd name="T7" fmla="*/ 128 h 148"/>
                <a:gd name="T8" fmla="*/ 0 w 145"/>
                <a:gd name="T9" fmla="*/ 76 h 148"/>
                <a:gd name="T10" fmla="*/ 20 w 145"/>
                <a:gd name="T11" fmla="*/ 21 h 148"/>
                <a:gd name="T12" fmla="*/ 75 w 145"/>
                <a:gd name="T13" fmla="*/ 0 h 148"/>
                <a:gd name="T14" fmla="*/ 126 w 145"/>
                <a:gd name="T15" fmla="*/ 20 h 148"/>
                <a:gd name="T16" fmla="*/ 145 w 145"/>
                <a:gd name="T17" fmla="*/ 73 h 148"/>
                <a:gd name="T18" fmla="*/ 112 w 145"/>
                <a:gd name="T19" fmla="*/ 74 h 148"/>
                <a:gd name="T20" fmla="*/ 101 w 145"/>
                <a:gd name="T21" fmla="*/ 38 h 148"/>
                <a:gd name="T22" fmla="*/ 73 w 145"/>
                <a:gd name="T23" fmla="*/ 26 h 148"/>
                <a:gd name="T24" fmla="*/ 44 w 145"/>
                <a:gd name="T25" fmla="*/ 39 h 148"/>
                <a:gd name="T26" fmla="*/ 33 w 145"/>
                <a:gd name="T27" fmla="*/ 75 h 148"/>
                <a:gd name="T28" fmla="*/ 44 w 145"/>
                <a:gd name="T29" fmla="*/ 110 h 148"/>
                <a:gd name="T30" fmla="*/ 73 w 145"/>
                <a:gd name="T31" fmla="*/ 122 h 148"/>
                <a:gd name="T32" fmla="*/ 102 w 145"/>
                <a:gd name="T33" fmla="*/ 110 h 148"/>
                <a:gd name="T34" fmla="*/ 112 w 145"/>
                <a:gd name="T35" fmla="*/ 7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8">
                  <a:moveTo>
                    <a:pt x="145" y="73"/>
                  </a:moveTo>
                  <a:cubicBezTo>
                    <a:pt x="145" y="96"/>
                    <a:pt x="138" y="114"/>
                    <a:pt x="125" y="127"/>
                  </a:cubicBezTo>
                  <a:cubicBezTo>
                    <a:pt x="112" y="141"/>
                    <a:pt x="94" y="148"/>
                    <a:pt x="71" y="148"/>
                  </a:cubicBezTo>
                  <a:cubicBezTo>
                    <a:pt x="50" y="148"/>
                    <a:pt x="32" y="141"/>
                    <a:pt x="19" y="128"/>
                  </a:cubicBezTo>
                  <a:cubicBezTo>
                    <a:pt x="7" y="116"/>
                    <a:pt x="0" y="98"/>
                    <a:pt x="0" y="76"/>
                  </a:cubicBezTo>
                  <a:cubicBezTo>
                    <a:pt x="0" y="52"/>
                    <a:pt x="7" y="34"/>
                    <a:pt x="20" y="21"/>
                  </a:cubicBezTo>
                  <a:cubicBezTo>
                    <a:pt x="33" y="7"/>
                    <a:pt x="51" y="0"/>
                    <a:pt x="75" y="0"/>
                  </a:cubicBezTo>
                  <a:cubicBezTo>
                    <a:pt x="97" y="0"/>
                    <a:pt x="114" y="7"/>
                    <a:pt x="126" y="20"/>
                  </a:cubicBezTo>
                  <a:cubicBezTo>
                    <a:pt x="139" y="33"/>
                    <a:pt x="145" y="50"/>
                    <a:pt x="145" y="73"/>
                  </a:cubicBezTo>
                  <a:close/>
                  <a:moveTo>
                    <a:pt x="112" y="74"/>
                  </a:moveTo>
                  <a:cubicBezTo>
                    <a:pt x="112" y="58"/>
                    <a:pt x="108" y="46"/>
                    <a:pt x="101" y="38"/>
                  </a:cubicBezTo>
                  <a:cubicBezTo>
                    <a:pt x="94" y="30"/>
                    <a:pt x="85" y="26"/>
                    <a:pt x="73" y="26"/>
                  </a:cubicBezTo>
                  <a:cubicBezTo>
                    <a:pt x="60" y="26"/>
                    <a:pt x="51" y="31"/>
                    <a:pt x="44" y="39"/>
                  </a:cubicBezTo>
                  <a:cubicBezTo>
                    <a:pt x="37" y="47"/>
                    <a:pt x="33" y="59"/>
                    <a:pt x="33" y="75"/>
                  </a:cubicBezTo>
                  <a:cubicBezTo>
                    <a:pt x="33" y="90"/>
                    <a:pt x="37" y="101"/>
                    <a:pt x="44" y="110"/>
                  </a:cubicBezTo>
                  <a:cubicBezTo>
                    <a:pt x="51" y="118"/>
                    <a:pt x="61" y="122"/>
                    <a:pt x="73" y="122"/>
                  </a:cubicBezTo>
                  <a:cubicBezTo>
                    <a:pt x="86" y="122"/>
                    <a:pt x="95" y="118"/>
                    <a:pt x="102" y="110"/>
                  </a:cubicBezTo>
                  <a:cubicBezTo>
                    <a:pt x="108" y="102"/>
                    <a:pt x="112" y="90"/>
                    <a:pt x="112" y="7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58"/>
            <p:cNvSpPr>
              <a:spLocks/>
            </p:cNvSpPr>
            <p:nvPr userDrawn="1"/>
          </p:nvSpPr>
          <p:spPr bwMode="auto">
            <a:xfrm>
              <a:off x="4135438" y="2617788"/>
              <a:ext cx="203200" cy="233363"/>
            </a:xfrm>
            <a:custGeom>
              <a:avLst/>
              <a:gdLst>
                <a:gd name="T0" fmla="*/ 93 w 125"/>
                <a:gd name="T1" fmla="*/ 140 h 144"/>
                <a:gd name="T2" fmla="*/ 93 w 125"/>
                <a:gd name="T3" fmla="*/ 119 h 144"/>
                <a:gd name="T4" fmla="*/ 93 w 125"/>
                <a:gd name="T5" fmla="*/ 119 h 144"/>
                <a:gd name="T6" fmla="*/ 75 w 125"/>
                <a:gd name="T7" fmla="*/ 137 h 144"/>
                <a:gd name="T8" fmla="*/ 50 w 125"/>
                <a:gd name="T9" fmla="*/ 144 h 144"/>
                <a:gd name="T10" fmla="*/ 13 w 125"/>
                <a:gd name="T11" fmla="*/ 129 h 144"/>
                <a:gd name="T12" fmla="*/ 0 w 125"/>
                <a:gd name="T13" fmla="*/ 85 h 144"/>
                <a:gd name="T14" fmla="*/ 0 w 125"/>
                <a:gd name="T15" fmla="*/ 0 h 144"/>
                <a:gd name="T16" fmla="*/ 32 w 125"/>
                <a:gd name="T17" fmla="*/ 0 h 144"/>
                <a:gd name="T18" fmla="*/ 32 w 125"/>
                <a:gd name="T19" fmla="*/ 81 h 144"/>
                <a:gd name="T20" fmla="*/ 61 w 125"/>
                <a:gd name="T21" fmla="*/ 118 h 144"/>
                <a:gd name="T22" fmla="*/ 85 w 125"/>
                <a:gd name="T23" fmla="*/ 108 h 144"/>
                <a:gd name="T24" fmla="*/ 93 w 125"/>
                <a:gd name="T25" fmla="*/ 81 h 144"/>
                <a:gd name="T26" fmla="*/ 93 w 125"/>
                <a:gd name="T27" fmla="*/ 0 h 144"/>
                <a:gd name="T28" fmla="*/ 125 w 125"/>
                <a:gd name="T29" fmla="*/ 0 h 144"/>
                <a:gd name="T30" fmla="*/ 125 w 125"/>
                <a:gd name="T31" fmla="*/ 140 h 144"/>
                <a:gd name="T32" fmla="*/ 93 w 125"/>
                <a:gd name="T33" fmla="*/ 1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0"/>
                  </a:moveTo>
                  <a:cubicBezTo>
                    <a:pt x="93" y="119"/>
                    <a:pt x="93" y="119"/>
                    <a:pt x="93" y="119"/>
                  </a:cubicBezTo>
                  <a:cubicBezTo>
                    <a:pt x="93" y="119"/>
                    <a:pt x="93" y="119"/>
                    <a:pt x="93" y="119"/>
                  </a:cubicBezTo>
                  <a:cubicBezTo>
                    <a:pt x="88" y="127"/>
                    <a:pt x="83" y="133"/>
                    <a:pt x="75" y="137"/>
                  </a:cubicBezTo>
                  <a:cubicBezTo>
                    <a:pt x="68" y="142"/>
                    <a:pt x="60" y="144"/>
                    <a:pt x="50" y="144"/>
                  </a:cubicBezTo>
                  <a:cubicBezTo>
                    <a:pt x="34" y="144"/>
                    <a:pt x="21" y="139"/>
                    <a:pt x="13" y="129"/>
                  </a:cubicBezTo>
                  <a:cubicBezTo>
                    <a:pt x="4" y="119"/>
                    <a:pt x="0" y="105"/>
                    <a:pt x="0" y="85"/>
                  </a:cubicBezTo>
                  <a:cubicBezTo>
                    <a:pt x="0" y="0"/>
                    <a:pt x="0" y="0"/>
                    <a:pt x="0" y="0"/>
                  </a:cubicBezTo>
                  <a:cubicBezTo>
                    <a:pt x="32" y="0"/>
                    <a:pt x="32" y="0"/>
                    <a:pt x="32" y="0"/>
                  </a:cubicBezTo>
                  <a:cubicBezTo>
                    <a:pt x="32" y="81"/>
                    <a:pt x="32" y="81"/>
                    <a:pt x="32" y="81"/>
                  </a:cubicBezTo>
                  <a:cubicBezTo>
                    <a:pt x="32" y="106"/>
                    <a:pt x="42" y="118"/>
                    <a:pt x="61" y="118"/>
                  </a:cubicBezTo>
                  <a:cubicBezTo>
                    <a:pt x="71" y="118"/>
                    <a:pt x="79" y="115"/>
                    <a:pt x="85" y="108"/>
                  </a:cubicBezTo>
                  <a:cubicBezTo>
                    <a:pt x="90" y="101"/>
                    <a:pt x="93" y="92"/>
                    <a:pt x="93" y="81"/>
                  </a:cubicBezTo>
                  <a:cubicBezTo>
                    <a:pt x="93" y="0"/>
                    <a:pt x="93" y="0"/>
                    <a:pt x="93" y="0"/>
                  </a:cubicBezTo>
                  <a:cubicBezTo>
                    <a:pt x="125" y="0"/>
                    <a:pt x="125" y="0"/>
                    <a:pt x="125" y="0"/>
                  </a:cubicBezTo>
                  <a:cubicBezTo>
                    <a:pt x="125" y="140"/>
                    <a:pt x="125" y="140"/>
                    <a:pt x="125" y="140"/>
                  </a:cubicBezTo>
                  <a:lnTo>
                    <a:pt x="93" y="14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9"/>
            <p:cNvSpPr>
              <a:spLocks/>
            </p:cNvSpPr>
            <p:nvPr userDrawn="1"/>
          </p:nvSpPr>
          <p:spPr bwMode="auto">
            <a:xfrm>
              <a:off x="4392613" y="2611438"/>
              <a:ext cx="150813" cy="239713"/>
            </a:xfrm>
            <a:custGeom>
              <a:avLst/>
              <a:gdLst>
                <a:gd name="T0" fmla="*/ 93 w 93"/>
                <a:gd name="T1" fmla="*/ 104 h 148"/>
                <a:gd name="T2" fmla="*/ 78 w 93"/>
                <a:gd name="T3" fmla="*/ 136 h 148"/>
                <a:gd name="T4" fmla="*/ 37 w 93"/>
                <a:gd name="T5" fmla="*/ 148 h 148"/>
                <a:gd name="T6" fmla="*/ 18 w 93"/>
                <a:gd name="T7" fmla="*/ 146 h 148"/>
                <a:gd name="T8" fmla="*/ 0 w 93"/>
                <a:gd name="T9" fmla="*/ 140 h 148"/>
                <a:gd name="T10" fmla="*/ 0 w 93"/>
                <a:gd name="T11" fmla="*/ 110 h 148"/>
                <a:gd name="T12" fmla="*/ 19 w 93"/>
                <a:gd name="T13" fmla="*/ 120 h 148"/>
                <a:gd name="T14" fmla="*/ 38 w 93"/>
                <a:gd name="T15" fmla="*/ 123 h 148"/>
                <a:gd name="T16" fmla="*/ 61 w 93"/>
                <a:gd name="T17" fmla="*/ 108 h 148"/>
                <a:gd name="T18" fmla="*/ 59 w 93"/>
                <a:gd name="T19" fmla="*/ 99 h 148"/>
                <a:gd name="T20" fmla="*/ 51 w 93"/>
                <a:gd name="T21" fmla="*/ 93 h 148"/>
                <a:gd name="T22" fmla="*/ 34 w 93"/>
                <a:gd name="T23" fmla="*/ 85 h 148"/>
                <a:gd name="T24" fmla="*/ 13 w 93"/>
                <a:gd name="T25" fmla="*/ 73 h 148"/>
                <a:gd name="T26" fmla="*/ 3 w 93"/>
                <a:gd name="T27" fmla="*/ 61 h 148"/>
                <a:gd name="T28" fmla="*/ 0 w 93"/>
                <a:gd name="T29" fmla="*/ 43 h 148"/>
                <a:gd name="T30" fmla="*/ 15 w 93"/>
                <a:gd name="T31" fmla="*/ 12 h 148"/>
                <a:gd name="T32" fmla="*/ 54 w 93"/>
                <a:gd name="T33" fmla="*/ 0 h 148"/>
                <a:gd name="T34" fmla="*/ 70 w 93"/>
                <a:gd name="T35" fmla="*/ 2 h 148"/>
                <a:gd name="T36" fmla="*/ 85 w 93"/>
                <a:gd name="T37" fmla="*/ 6 h 148"/>
                <a:gd name="T38" fmla="*/ 85 w 93"/>
                <a:gd name="T39" fmla="*/ 35 h 148"/>
                <a:gd name="T40" fmla="*/ 70 w 93"/>
                <a:gd name="T41" fmla="*/ 28 h 148"/>
                <a:gd name="T42" fmla="*/ 53 w 93"/>
                <a:gd name="T43" fmla="*/ 25 h 148"/>
                <a:gd name="T44" fmla="*/ 38 w 93"/>
                <a:gd name="T45" fmla="*/ 30 h 148"/>
                <a:gd name="T46" fmla="*/ 32 w 93"/>
                <a:gd name="T47" fmla="*/ 40 h 148"/>
                <a:gd name="T48" fmla="*/ 37 w 93"/>
                <a:gd name="T49" fmla="*/ 52 h 148"/>
                <a:gd name="T50" fmla="*/ 57 w 93"/>
                <a:gd name="T51" fmla="*/ 63 h 148"/>
                <a:gd name="T52" fmla="*/ 85 w 93"/>
                <a:gd name="T53" fmla="*/ 80 h 148"/>
                <a:gd name="T54" fmla="*/ 93 w 93"/>
                <a:gd name="T55" fmla="*/ 10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3" h="148">
                  <a:moveTo>
                    <a:pt x="93" y="104"/>
                  </a:moveTo>
                  <a:cubicBezTo>
                    <a:pt x="93" y="117"/>
                    <a:pt x="88" y="128"/>
                    <a:pt x="78" y="136"/>
                  </a:cubicBezTo>
                  <a:cubicBezTo>
                    <a:pt x="68" y="144"/>
                    <a:pt x="54" y="148"/>
                    <a:pt x="37" y="148"/>
                  </a:cubicBezTo>
                  <a:cubicBezTo>
                    <a:pt x="31" y="148"/>
                    <a:pt x="25" y="147"/>
                    <a:pt x="18" y="146"/>
                  </a:cubicBezTo>
                  <a:cubicBezTo>
                    <a:pt x="11" y="144"/>
                    <a:pt x="5" y="142"/>
                    <a:pt x="0" y="140"/>
                  </a:cubicBezTo>
                  <a:cubicBezTo>
                    <a:pt x="0" y="110"/>
                    <a:pt x="0" y="110"/>
                    <a:pt x="0" y="110"/>
                  </a:cubicBezTo>
                  <a:cubicBezTo>
                    <a:pt x="6" y="114"/>
                    <a:pt x="12" y="117"/>
                    <a:pt x="19" y="120"/>
                  </a:cubicBezTo>
                  <a:cubicBezTo>
                    <a:pt x="26" y="122"/>
                    <a:pt x="33" y="123"/>
                    <a:pt x="38" y="123"/>
                  </a:cubicBezTo>
                  <a:cubicBezTo>
                    <a:pt x="53" y="123"/>
                    <a:pt x="61" y="118"/>
                    <a:pt x="61" y="108"/>
                  </a:cubicBezTo>
                  <a:cubicBezTo>
                    <a:pt x="61" y="104"/>
                    <a:pt x="60" y="102"/>
                    <a:pt x="59" y="99"/>
                  </a:cubicBezTo>
                  <a:cubicBezTo>
                    <a:pt x="57" y="97"/>
                    <a:pt x="55" y="95"/>
                    <a:pt x="51" y="93"/>
                  </a:cubicBezTo>
                  <a:cubicBezTo>
                    <a:pt x="47" y="91"/>
                    <a:pt x="41" y="88"/>
                    <a:pt x="34" y="85"/>
                  </a:cubicBezTo>
                  <a:cubicBezTo>
                    <a:pt x="24" y="81"/>
                    <a:pt x="18" y="77"/>
                    <a:pt x="13" y="73"/>
                  </a:cubicBezTo>
                  <a:cubicBezTo>
                    <a:pt x="9" y="70"/>
                    <a:pt x="5" y="65"/>
                    <a:pt x="3" y="61"/>
                  </a:cubicBezTo>
                  <a:cubicBezTo>
                    <a:pt x="1" y="56"/>
                    <a:pt x="0" y="50"/>
                    <a:pt x="0" y="43"/>
                  </a:cubicBezTo>
                  <a:cubicBezTo>
                    <a:pt x="0" y="31"/>
                    <a:pt x="5" y="20"/>
                    <a:pt x="15" y="12"/>
                  </a:cubicBezTo>
                  <a:cubicBezTo>
                    <a:pt x="25" y="4"/>
                    <a:pt x="38" y="0"/>
                    <a:pt x="54" y="0"/>
                  </a:cubicBezTo>
                  <a:cubicBezTo>
                    <a:pt x="59" y="0"/>
                    <a:pt x="64" y="1"/>
                    <a:pt x="70" y="2"/>
                  </a:cubicBezTo>
                  <a:cubicBezTo>
                    <a:pt x="77" y="3"/>
                    <a:pt x="82" y="5"/>
                    <a:pt x="85" y="6"/>
                  </a:cubicBezTo>
                  <a:cubicBezTo>
                    <a:pt x="85" y="35"/>
                    <a:pt x="85" y="35"/>
                    <a:pt x="85" y="35"/>
                  </a:cubicBezTo>
                  <a:cubicBezTo>
                    <a:pt x="81" y="32"/>
                    <a:pt x="76" y="30"/>
                    <a:pt x="70" y="28"/>
                  </a:cubicBezTo>
                  <a:cubicBezTo>
                    <a:pt x="64" y="26"/>
                    <a:pt x="58" y="25"/>
                    <a:pt x="53" y="25"/>
                  </a:cubicBezTo>
                  <a:cubicBezTo>
                    <a:pt x="46" y="25"/>
                    <a:pt x="41" y="27"/>
                    <a:pt x="38" y="30"/>
                  </a:cubicBezTo>
                  <a:cubicBezTo>
                    <a:pt x="34" y="32"/>
                    <a:pt x="32" y="36"/>
                    <a:pt x="32" y="40"/>
                  </a:cubicBezTo>
                  <a:cubicBezTo>
                    <a:pt x="32" y="45"/>
                    <a:pt x="34" y="49"/>
                    <a:pt x="37" y="52"/>
                  </a:cubicBezTo>
                  <a:cubicBezTo>
                    <a:pt x="39" y="55"/>
                    <a:pt x="46" y="58"/>
                    <a:pt x="57" y="63"/>
                  </a:cubicBezTo>
                  <a:cubicBezTo>
                    <a:pt x="70" y="68"/>
                    <a:pt x="79" y="74"/>
                    <a:pt x="85" y="80"/>
                  </a:cubicBezTo>
                  <a:cubicBezTo>
                    <a:pt x="90" y="87"/>
                    <a:pt x="93" y="95"/>
                    <a:pt x="93" y="10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60"/>
            <p:cNvSpPr>
              <a:spLocks noEditPoints="1"/>
            </p:cNvSpPr>
            <p:nvPr userDrawn="1"/>
          </p:nvSpPr>
          <p:spPr bwMode="auto">
            <a:xfrm>
              <a:off x="4576763" y="2611438"/>
              <a:ext cx="207963" cy="239713"/>
            </a:xfrm>
            <a:custGeom>
              <a:avLst/>
              <a:gdLst>
                <a:gd name="T0" fmla="*/ 33 w 129"/>
                <a:gd name="T1" fmla="*/ 83 h 148"/>
                <a:gd name="T2" fmla="*/ 44 w 129"/>
                <a:gd name="T3" fmla="*/ 113 h 148"/>
                <a:gd name="T4" fmla="*/ 75 w 129"/>
                <a:gd name="T5" fmla="*/ 123 h 148"/>
                <a:gd name="T6" fmla="*/ 98 w 129"/>
                <a:gd name="T7" fmla="*/ 119 h 148"/>
                <a:gd name="T8" fmla="*/ 117 w 129"/>
                <a:gd name="T9" fmla="*/ 109 h 148"/>
                <a:gd name="T10" fmla="*/ 117 w 129"/>
                <a:gd name="T11" fmla="*/ 136 h 148"/>
                <a:gd name="T12" fmla="*/ 96 w 129"/>
                <a:gd name="T13" fmla="*/ 145 h 148"/>
                <a:gd name="T14" fmla="*/ 67 w 129"/>
                <a:gd name="T15" fmla="*/ 148 h 148"/>
                <a:gd name="T16" fmla="*/ 18 w 129"/>
                <a:gd name="T17" fmla="*/ 129 h 148"/>
                <a:gd name="T18" fmla="*/ 0 w 129"/>
                <a:gd name="T19" fmla="*/ 76 h 148"/>
                <a:gd name="T20" fmla="*/ 9 w 129"/>
                <a:gd name="T21" fmla="*/ 36 h 148"/>
                <a:gd name="T22" fmla="*/ 33 w 129"/>
                <a:gd name="T23" fmla="*/ 10 h 148"/>
                <a:gd name="T24" fmla="*/ 67 w 129"/>
                <a:gd name="T25" fmla="*/ 0 h 148"/>
                <a:gd name="T26" fmla="*/ 112 w 129"/>
                <a:gd name="T27" fmla="*/ 18 h 148"/>
                <a:gd name="T28" fmla="*/ 129 w 129"/>
                <a:gd name="T29" fmla="*/ 68 h 148"/>
                <a:gd name="T30" fmla="*/ 129 w 129"/>
                <a:gd name="T31" fmla="*/ 83 h 148"/>
                <a:gd name="T32" fmla="*/ 33 w 129"/>
                <a:gd name="T33" fmla="*/ 83 h 148"/>
                <a:gd name="T34" fmla="*/ 97 w 129"/>
                <a:gd name="T35" fmla="*/ 60 h 148"/>
                <a:gd name="T36" fmla="*/ 89 w 129"/>
                <a:gd name="T37" fmla="*/ 34 h 148"/>
                <a:gd name="T38" fmla="*/ 67 w 129"/>
                <a:gd name="T39" fmla="*/ 25 h 148"/>
                <a:gd name="T40" fmla="*/ 45 w 129"/>
                <a:gd name="T41" fmla="*/ 35 h 148"/>
                <a:gd name="T42" fmla="*/ 33 w 129"/>
                <a:gd name="T43" fmla="*/ 60 h 148"/>
                <a:gd name="T44" fmla="*/ 97 w 129"/>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48">
                  <a:moveTo>
                    <a:pt x="33" y="83"/>
                  </a:moveTo>
                  <a:cubicBezTo>
                    <a:pt x="33" y="96"/>
                    <a:pt x="37" y="106"/>
                    <a:pt x="44" y="113"/>
                  </a:cubicBezTo>
                  <a:cubicBezTo>
                    <a:pt x="52" y="119"/>
                    <a:pt x="62" y="123"/>
                    <a:pt x="75" y="123"/>
                  </a:cubicBezTo>
                  <a:cubicBezTo>
                    <a:pt x="83" y="123"/>
                    <a:pt x="91" y="122"/>
                    <a:pt x="98" y="119"/>
                  </a:cubicBezTo>
                  <a:cubicBezTo>
                    <a:pt x="105" y="116"/>
                    <a:pt x="112" y="113"/>
                    <a:pt x="117" y="109"/>
                  </a:cubicBezTo>
                  <a:cubicBezTo>
                    <a:pt x="117" y="136"/>
                    <a:pt x="117" y="136"/>
                    <a:pt x="117" y="136"/>
                  </a:cubicBezTo>
                  <a:cubicBezTo>
                    <a:pt x="112" y="140"/>
                    <a:pt x="105" y="142"/>
                    <a:pt x="96" y="145"/>
                  </a:cubicBezTo>
                  <a:cubicBezTo>
                    <a:pt x="87" y="147"/>
                    <a:pt x="77" y="148"/>
                    <a:pt x="67" y="148"/>
                  </a:cubicBezTo>
                  <a:cubicBezTo>
                    <a:pt x="46" y="148"/>
                    <a:pt x="30" y="142"/>
                    <a:pt x="18" y="129"/>
                  </a:cubicBezTo>
                  <a:cubicBezTo>
                    <a:pt x="6" y="116"/>
                    <a:pt x="0" y="98"/>
                    <a:pt x="0" y="76"/>
                  </a:cubicBezTo>
                  <a:cubicBezTo>
                    <a:pt x="0" y="61"/>
                    <a:pt x="3" y="47"/>
                    <a:pt x="9" y="36"/>
                  </a:cubicBezTo>
                  <a:cubicBezTo>
                    <a:pt x="15" y="25"/>
                    <a:pt x="23" y="16"/>
                    <a:pt x="33" y="10"/>
                  </a:cubicBezTo>
                  <a:cubicBezTo>
                    <a:pt x="43" y="4"/>
                    <a:pt x="55" y="0"/>
                    <a:pt x="67" y="0"/>
                  </a:cubicBezTo>
                  <a:cubicBezTo>
                    <a:pt x="87" y="0"/>
                    <a:pt x="102" y="6"/>
                    <a:pt x="112" y="18"/>
                  </a:cubicBezTo>
                  <a:cubicBezTo>
                    <a:pt x="123" y="30"/>
                    <a:pt x="129" y="47"/>
                    <a:pt x="129" y="68"/>
                  </a:cubicBezTo>
                  <a:cubicBezTo>
                    <a:pt x="129" y="83"/>
                    <a:pt x="129" y="83"/>
                    <a:pt x="129" y="83"/>
                  </a:cubicBezTo>
                  <a:lnTo>
                    <a:pt x="33" y="83"/>
                  </a:lnTo>
                  <a:close/>
                  <a:moveTo>
                    <a:pt x="97" y="60"/>
                  </a:moveTo>
                  <a:cubicBezTo>
                    <a:pt x="97" y="48"/>
                    <a:pt x="94" y="40"/>
                    <a:pt x="89" y="34"/>
                  </a:cubicBezTo>
                  <a:cubicBezTo>
                    <a:pt x="84" y="28"/>
                    <a:pt x="77" y="25"/>
                    <a:pt x="67" y="25"/>
                  </a:cubicBezTo>
                  <a:cubicBezTo>
                    <a:pt x="59" y="25"/>
                    <a:pt x="51" y="28"/>
                    <a:pt x="45" y="35"/>
                  </a:cubicBezTo>
                  <a:cubicBezTo>
                    <a:pt x="38" y="41"/>
                    <a:pt x="34" y="49"/>
                    <a:pt x="33" y="60"/>
                  </a:cubicBezTo>
                  <a:lnTo>
                    <a:pt x="97"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9" name="Group 158"/>
          <p:cNvGrpSpPr/>
          <p:nvPr userDrawn="1"/>
        </p:nvGrpSpPr>
        <p:grpSpPr>
          <a:xfrm>
            <a:off x="4631530" y="906463"/>
            <a:ext cx="4872038" cy="4795838"/>
            <a:chOff x="3657600" y="-6505575"/>
            <a:chExt cx="4872038" cy="4795838"/>
          </a:xfrm>
        </p:grpSpPr>
        <p:sp>
          <p:nvSpPr>
            <p:cNvPr id="90"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9525">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1" name="Group 80"/>
          <p:cNvGrpSpPr/>
          <p:nvPr userDrawn="1"/>
        </p:nvGrpSpPr>
        <p:grpSpPr>
          <a:xfrm>
            <a:off x="8232775" y="6223000"/>
            <a:ext cx="454025" cy="703262"/>
            <a:chOff x="7259638" y="4756151"/>
            <a:chExt cx="454025" cy="703262"/>
          </a:xfrm>
        </p:grpSpPr>
        <p:sp>
          <p:nvSpPr>
            <p:cNvPr id="1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4302244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159"/>
                                        </p:tgtEl>
                                        <p:attrNameLst>
                                          <p:attrName>style.visibility</p:attrName>
                                        </p:attrNameLst>
                                      </p:cBhvr>
                                      <p:to>
                                        <p:strVal val="visible"/>
                                      </p:to>
                                    </p:set>
                                    <p:animEffect transition="in" filter="fade">
                                      <p:cBhvr>
                                        <p:cTn id="7" dur="500"/>
                                        <p:tgtEl>
                                          <p:spTgt spid="159"/>
                                        </p:tgtEl>
                                      </p:cBhvr>
                                    </p:animEffect>
                                    <p:anim calcmode="lin" valueType="num">
                                      <p:cBhvr>
                                        <p:cTn id="8" dur="500" fill="hold"/>
                                        <p:tgtEl>
                                          <p:spTgt spid="159"/>
                                        </p:tgtEl>
                                        <p:attrNameLst>
                                          <p:attrName>ppt_x</p:attrName>
                                        </p:attrNameLst>
                                      </p:cBhvr>
                                      <p:tavLst>
                                        <p:tav tm="0">
                                          <p:val>
                                            <p:strVal val="#ppt_x"/>
                                          </p:val>
                                        </p:tav>
                                        <p:tav tm="100000">
                                          <p:val>
                                            <p:strVal val="#ppt_x"/>
                                          </p:val>
                                        </p:tav>
                                      </p:tavLst>
                                    </p:anim>
                                    <p:anim calcmode="lin" valueType="num">
                                      <p:cBhvr>
                                        <p:cTn id="9" dur="500" fill="hold"/>
                                        <p:tgtEl>
                                          <p:spTgt spid="159"/>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1000"/>
                                  </p:stCondLst>
                                  <p:childTnLst>
                                    <p:set>
                                      <p:cBhvr>
                                        <p:cTn id="11" dur="1" fill="hold">
                                          <p:stCondLst>
                                            <p:cond delay="0"/>
                                          </p:stCondLst>
                                        </p:cTn>
                                        <p:tgtEl>
                                          <p:spTgt spid="77"/>
                                        </p:tgtEl>
                                        <p:attrNameLst>
                                          <p:attrName>style.visibility</p:attrName>
                                        </p:attrNameLst>
                                      </p:cBhvr>
                                      <p:to>
                                        <p:strVal val="visible"/>
                                      </p:to>
                                    </p:set>
                                    <p:animEffect transition="in" filter="fade">
                                      <p:cBhvr>
                                        <p:cTn id="12" dur="250"/>
                                        <p:tgtEl>
                                          <p:spTgt spid="77"/>
                                        </p:tgtEl>
                                      </p:cBhvr>
                                    </p:animEffect>
                                  </p:childTnLst>
                                </p:cTn>
                              </p:par>
                              <p:par>
                                <p:cTn id="13" presetID="10" presetClass="entr" presetSubtype="0" fill="hold" nodeType="withEffect">
                                  <p:stCondLst>
                                    <p:cond delay="1250"/>
                                  </p:stCondLst>
                                  <p:childTnLst>
                                    <p:set>
                                      <p:cBhvr>
                                        <p:cTn id="14" dur="1" fill="hold">
                                          <p:stCondLst>
                                            <p:cond delay="0"/>
                                          </p:stCondLst>
                                        </p:cTn>
                                        <p:tgtEl>
                                          <p:spTgt spid="78"/>
                                        </p:tgtEl>
                                        <p:attrNameLst>
                                          <p:attrName>style.visibility</p:attrName>
                                        </p:attrNameLst>
                                      </p:cBhvr>
                                      <p:to>
                                        <p:strVal val="visible"/>
                                      </p:to>
                                    </p:set>
                                    <p:animEffect transition="in" filter="fade">
                                      <p:cBhvr>
                                        <p:cTn id="15" dur="250"/>
                                        <p:tgtEl>
                                          <p:spTgt spid="78"/>
                                        </p:tgtEl>
                                      </p:cBhvr>
                                    </p:animEffect>
                                  </p:childTnLst>
                                </p:cTn>
                              </p:par>
                              <p:par>
                                <p:cTn id="16" presetID="42" presetClass="path" presetSubtype="0" accel="50000" decel="50000" fill="hold" nodeType="withEffect">
                                  <p:stCondLst>
                                    <p:cond delay="750"/>
                                  </p:stCondLst>
                                  <p:childTnLst>
                                    <p:animMotion origin="layout" path="M -4.5928E-6 -1.32547E-6 L 0.06932 0.00023 " pathEditMode="relative" rAng="0" ptsTypes="AA">
                                      <p:cBhvr>
                                        <p:cTn id="17" dur="1500" fill="hold"/>
                                        <p:tgtEl>
                                          <p:spTgt spid="77"/>
                                        </p:tgtEl>
                                        <p:attrNameLst>
                                          <p:attrName>ppt_x</p:attrName>
                                          <p:attrName>ppt_y</p:attrName>
                                        </p:attrNameLst>
                                      </p:cBhvr>
                                      <p:rCtr x="3459" y="0"/>
                                    </p:animMotion>
                                  </p:childTnLst>
                                </p:cTn>
                              </p:par>
                              <p:par>
                                <p:cTn id="18" presetID="42" presetClass="path" presetSubtype="0" accel="50000" decel="50000" fill="hold" nodeType="withEffect">
                                  <p:stCondLst>
                                    <p:cond delay="1000"/>
                                  </p:stCondLst>
                                  <p:childTnLst>
                                    <p:animMotion origin="layout" path="M 2.09599E-6 -8.17068E-7 L 0.06931 0.00023 " pathEditMode="relative" rAng="0" ptsTypes="AA">
                                      <p:cBhvr>
                                        <p:cTn id="19" dur="1250" fill="hold"/>
                                        <p:tgtEl>
                                          <p:spTgt spid="78"/>
                                        </p:tgtEl>
                                        <p:attrNameLst>
                                          <p:attrName>ppt_x</p:attrName>
                                          <p:attrName>ppt_y</p:attrName>
                                        </p:attrNameLst>
                                      </p:cBhvr>
                                      <p:rCtr x="3459" y="0"/>
                                    </p:animMotion>
                                  </p:childTnLst>
                                </p:cTn>
                              </p:par>
                              <p:par>
                                <p:cTn id="20" presetID="10" presetClass="entr" presetSubtype="0" fill="hold" grpId="0" nodeType="withEffect">
                                  <p:stCondLst>
                                    <p:cond delay="10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250"/>
                                        <p:tgtEl>
                                          <p:spTgt spid="10"/>
                                        </p:tgtEl>
                                      </p:cBhvr>
                                    </p:animEffect>
                                  </p:childTnLst>
                                </p:cTn>
                              </p:par>
                              <p:par>
                                <p:cTn id="23" presetID="42" presetClass="path" presetSubtype="0" accel="50000" decel="50000" fill="hold" grpId="1" nodeType="withEffect">
                                  <p:stCondLst>
                                    <p:cond delay="750"/>
                                  </p:stCondLst>
                                  <p:childTnLst>
                                    <p:animMotion origin="layout" path="M -3.2193E-6 -4.82524E-6 L -0.10326 -4.82524E-6 " pathEditMode="relative" rAng="0" ptsTypes="AA">
                                      <p:cBhvr>
                                        <p:cTn id="24" dur="1250" fill="hold"/>
                                        <p:tgtEl>
                                          <p:spTgt spid="10"/>
                                        </p:tgtEl>
                                        <p:attrNameLst>
                                          <p:attrName>ppt_x</p:attrName>
                                          <p:attrName>ppt_y</p:attrName>
                                        </p:attrNameLst>
                                      </p:cBhvr>
                                      <p:rCtr x="-5170" y="0"/>
                                    </p:animMotion>
                                  </p:childTnLst>
                                </p:cTn>
                              </p:par>
                              <p:par>
                                <p:cTn id="25" presetID="10" presetClass="entr" presetSubtype="0" fill="hold" nodeType="withEffect">
                                  <p:stCondLst>
                                    <p:cond delay="1000"/>
                                  </p:stCondLst>
                                  <p:childTnLst>
                                    <p:set>
                                      <p:cBhvr>
                                        <p:cTn id="26" dur="1" fill="hold">
                                          <p:stCondLst>
                                            <p:cond delay="0"/>
                                          </p:stCondLst>
                                        </p:cTn>
                                        <p:tgtEl>
                                          <p:spTgt spid="80"/>
                                        </p:tgtEl>
                                        <p:attrNameLst>
                                          <p:attrName>style.visibility</p:attrName>
                                        </p:attrNameLst>
                                      </p:cBhvr>
                                      <p:to>
                                        <p:strVal val="visible"/>
                                      </p:to>
                                    </p:set>
                                    <p:animEffect transition="in" filter="fade">
                                      <p:cBhvr>
                                        <p:cTn id="27" dur="100"/>
                                        <p:tgtEl>
                                          <p:spTgt spid="80"/>
                                        </p:tgtEl>
                                      </p:cBhvr>
                                    </p:animEffect>
                                  </p:childTnLst>
                                </p:cTn>
                              </p:par>
                              <p:par>
                                <p:cTn id="28" presetID="42" presetClass="path" presetSubtype="0" accel="50000" decel="50000" fill="hold" nodeType="withEffect">
                                  <p:stCondLst>
                                    <p:cond delay="750"/>
                                  </p:stCondLst>
                                  <p:childTnLst>
                                    <p:animMotion origin="layout" path="M 1.99132E-7 -9.30549E-7 L -0.00064 -0.20608 " pathEditMode="relative" rAng="0" ptsTypes="AA">
                                      <p:cBhvr>
                                        <p:cTn id="29" dur="750" fill="hold"/>
                                        <p:tgtEl>
                                          <p:spTgt spid="80"/>
                                        </p:tgtEl>
                                        <p:attrNameLst>
                                          <p:attrName>ppt_x</p:attrName>
                                          <p:attrName>ppt_y</p:attrName>
                                        </p:attrNameLst>
                                      </p:cBhvr>
                                      <p:rCtr x="-38" y="-10304"/>
                                    </p:animMotion>
                                  </p:childTnLst>
                                </p:cTn>
                              </p:par>
                              <p:par>
                                <p:cTn id="30" presetID="10" presetClass="entr" presetSubtype="0" fill="hold" nodeType="withEffect">
                                  <p:stCondLst>
                                    <p:cond delay="1250"/>
                                  </p:stCondLst>
                                  <p:childTnLst>
                                    <p:set>
                                      <p:cBhvr>
                                        <p:cTn id="31" dur="1" fill="hold">
                                          <p:stCondLst>
                                            <p:cond delay="0"/>
                                          </p:stCondLst>
                                        </p:cTn>
                                        <p:tgtEl>
                                          <p:spTgt spid="81"/>
                                        </p:tgtEl>
                                        <p:attrNameLst>
                                          <p:attrName>style.visibility</p:attrName>
                                        </p:attrNameLst>
                                      </p:cBhvr>
                                      <p:to>
                                        <p:strVal val="visible"/>
                                      </p:to>
                                    </p:set>
                                    <p:animEffect transition="in" filter="fade">
                                      <p:cBhvr>
                                        <p:cTn id="32" dur="100"/>
                                        <p:tgtEl>
                                          <p:spTgt spid="81"/>
                                        </p:tgtEl>
                                      </p:cBhvr>
                                    </p:animEffect>
                                  </p:childTnLst>
                                </p:cTn>
                              </p:par>
                              <p:par>
                                <p:cTn id="33" presetID="42" presetClass="path" presetSubtype="0" accel="50000" decel="50000" fill="hold" nodeType="withEffect">
                                  <p:stCondLst>
                                    <p:cond delay="1000"/>
                                  </p:stCondLst>
                                  <p:childTnLst>
                                    <p:animMotion origin="layout" path="M 2.04238E-8 -4.74353E-6 L -0.00064 -0.20608 " pathEditMode="relative" rAng="0" ptsTypes="AA">
                                      <p:cBhvr>
                                        <p:cTn id="34" dur="750" fill="hold"/>
                                        <p:tgtEl>
                                          <p:spTgt spid="81"/>
                                        </p:tgtEl>
                                        <p:attrNameLst>
                                          <p:attrName>ppt_x</p:attrName>
                                          <p:attrName>ppt_y</p:attrName>
                                        </p:attrNameLst>
                                      </p:cBhvr>
                                      <p:rCtr x="-38" y="-10304"/>
                                    </p:animMotion>
                                  </p:childTnLst>
                                </p:cTn>
                              </p:par>
                              <p:par>
                                <p:cTn id="35" presetID="10" presetClass="entr" presetSubtype="0" fill="hold" nodeType="withEffect">
                                  <p:stCondLst>
                                    <p:cond delay="1500"/>
                                  </p:stCondLst>
                                  <p:childTnLst>
                                    <p:set>
                                      <p:cBhvr>
                                        <p:cTn id="36" dur="1" fill="hold">
                                          <p:stCondLst>
                                            <p:cond delay="0"/>
                                          </p:stCondLst>
                                        </p:cTn>
                                        <p:tgtEl>
                                          <p:spTgt spid="82"/>
                                        </p:tgtEl>
                                        <p:attrNameLst>
                                          <p:attrName>style.visibility</p:attrName>
                                        </p:attrNameLst>
                                      </p:cBhvr>
                                      <p:to>
                                        <p:strVal val="visible"/>
                                      </p:to>
                                    </p:set>
                                    <p:animEffect transition="in" filter="fade">
                                      <p:cBhvr>
                                        <p:cTn id="37" dur="50"/>
                                        <p:tgtEl>
                                          <p:spTgt spid="82"/>
                                        </p:tgtEl>
                                      </p:cBhvr>
                                    </p:animEffect>
                                  </p:childTnLst>
                                </p:cTn>
                              </p:par>
                              <p:par>
                                <p:cTn id="38" presetID="42" presetClass="path" presetSubtype="0" accel="50000" decel="50000" fill="hold" nodeType="withEffect">
                                  <p:stCondLst>
                                    <p:cond delay="1250"/>
                                  </p:stCondLst>
                                  <p:childTnLst>
                                    <p:animMotion origin="layout" path="M -7.1228E-7 -4.95234E-6 L 0.00498 -0.21402 " pathEditMode="relative" rAng="0" ptsTypes="AA">
                                      <p:cBhvr>
                                        <p:cTn id="39" dur="750" fill="hold"/>
                                        <p:tgtEl>
                                          <p:spTgt spid="82"/>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guide id="5" orient="horz" pos="571">
          <p15:clr>
            <a:srgbClr val="FBAE40"/>
          </p15:clr>
        </p15:guide>
        <p15:guide id="6" pos="4157">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86AC"/>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5943535"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5943536"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grpSp>
        <p:nvGrpSpPr>
          <p:cNvPr id="58" name="Group 57"/>
          <p:cNvGrpSpPr/>
          <p:nvPr userDrawn="1"/>
        </p:nvGrpSpPr>
        <p:grpSpPr>
          <a:xfrm>
            <a:off x="9163050" y="4660900"/>
            <a:ext cx="511175" cy="787400"/>
            <a:chOff x="8189913" y="3194051"/>
            <a:chExt cx="511175" cy="787400"/>
          </a:xfrm>
        </p:grpSpPr>
        <p:sp>
          <p:nvSpPr>
            <p:cNvPr id="5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7" name="Group 66"/>
          <p:cNvGrpSpPr/>
          <p:nvPr userDrawn="1"/>
        </p:nvGrpSpPr>
        <p:grpSpPr>
          <a:xfrm>
            <a:off x="5543550" y="4829175"/>
            <a:ext cx="458788" cy="709612"/>
            <a:chOff x="4570413" y="3209926"/>
            <a:chExt cx="458788" cy="709612"/>
          </a:xfrm>
        </p:grpSpPr>
        <p:sp>
          <p:nvSpPr>
            <p:cNvPr id="68"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6"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77" name="Group 76"/>
          <p:cNvGrpSpPr/>
          <p:nvPr userDrawn="1"/>
        </p:nvGrpSpPr>
        <p:grpSpPr>
          <a:xfrm>
            <a:off x="4631530" y="906463"/>
            <a:ext cx="4872038" cy="4795838"/>
            <a:chOff x="3657600" y="-6505575"/>
            <a:chExt cx="4872038" cy="4795838"/>
          </a:xfrm>
        </p:grpSpPr>
        <p:sp>
          <p:nvSpPr>
            <p:cNvPr id="78"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19050">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3" name="Group 92"/>
          <p:cNvGrpSpPr/>
          <p:nvPr userDrawn="1"/>
        </p:nvGrpSpPr>
        <p:grpSpPr>
          <a:xfrm>
            <a:off x="8232775" y="6223000"/>
            <a:ext cx="454025" cy="703262"/>
            <a:chOff x="7259638" y="4756151"/>
            <a:chExt cx="454025" cy="703262"/>
          </a:xfrm>
        </p:grpSpPr>
        <p:sp>
          <p:nvSpPr>
            <p:cNvPr id="9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869867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anim calcmode="lin" valueType="num">
                                      <p:cBhvr>
                                        <p:cTn id="8" dur="500" fill="hold"/>
                                        <p:tgtEl>
                                          <p:spTgt spid="77"/>
                                        </p:tgtEl>
                                        <p:attrNameLst>
                                          <p:attrName>ppt_x</p:attrName>
                                        </p:attrNameLst>
                                      </p:cBhvr>
                                      <p:tavLst>
                                        <p:tav tm="0">
                                          <p:val>
                                            <p:strVal val="#ppt_x"/>
                                          </p:val>
                                        </p:tav>
                                        <p:tav tm="100000">
                                          <p:val>
                                            <p:strVal val="#ppt_x"/>
                                          </p:val>
                                        </p:tav>
                                      </p:tavLst>
                                    </p:anim>
                                    <p:anim calcmode="lin" valueType="num">
                                      <p:cBhvr>
                                        <p:cTn id="9" dur="500" fill="hold"/>
                                        <p:tgtEl>
                                          <p:spTgt spid="77"/>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1000"/>
                                  </p:stCondLst>
                                  <p:childTnLst>
                                    <p:set>
                                      <p:cBhvr>
                                        <p:cTn id="11" dur="1" fill="hold">
                                          <p:stCondLst>
                                            <p:cond delay="0"/>
                                          </p:stCondLst>
                                        </p:cTn>
                                        <p:tgtEl>
                                          <p:spTgt spid="76"/>
                                        </p:tgtEl>
                                        <p:attrNameLst>
                                          <p:attrName>style.visibility</p:attrName>
                                        </p:attrNameLst>
                                      </p:cBhvr>
                                      <p:to>
                                        <p:strVal val="visible"/>
                                      </p:to>
                                    </p:set>
                                    <p:animEffect transition="in" filter="fade">
                                      <p:cBhvr>
                                        <p:cTn id="12" dur="250"/>
                                        <p:tgtEl>
                                          <p:spTgt spid="76"/>
                                        </p:tgtEl>
                                      </p:cBhvr>
                                    </p:animEffect>
                                  </p:childTnLst>
                                </p:cTn>
                              </p:par>
                              <p:par>
                                <p:cTn id="13" presetID="42" presetClass="path" presetSubtype="0" accel="50000" decel="50000" fill="hold" grpId="1" nodeType="withEffect">
                                  <p:stCondLst>
                                    <p:cond delay="750"/>
                                  </p:stCondLst>
                                  <p:childTnLst>
                                    <p:animMotion origin="layout" path="M -3.2193E-6 -4.82524E-6 L -0.10326 -4.82524E-6 " pathEditMode="relative" rAng="0" ptsTypes="AA">
                                      <p:cBhvr>
                                        <p:cTn id="14" dur="1250" fill="hold"/>
                                        <p:tgtEl>
                                          <p:spTgt spid="76"/>
                                        </p:tgtEl>
                                        <p:attrNameLst>
                                          <p:attrName>ppt_x</p:attrName>
                                          <p:attrName>ppt_y</p:attrName>
                                        </p:attrNameLst>
                                      </p:cBhvr>
                                      <p:rCtr x="-5170" y="0"/>
                                    </p:animMotion>
                                  </p:childTnLst>
                                </p:cTn>
                              </p:par>
                              <p:par>
                                <p:cTn id="15" presetID="10" presetClass="entr" presetSubtype="0" fill="hold" nodeType="withEffect">
                                  <p:stCondLst>
                                    <p:cond delay="1000"/>
                                  </p:stCondLst>
                                  <p:childTnLst>
                                    <p:set>
                                      <p:cBhvr>
                                        <p:cTn id="16" dur="1" fill="hold">
                                          <p:stCondLst>
                                            <p:cond delay="0"/>
                                          </p:stCondLst>
                                        </p:cTn>
                                        <p:tgtEl>
                                          <p:spTgt spid="58"/>
                                        </p:tgtEl>
                                        <p:attrNameLst>
                                          <p:attrName>style.visibility</p:attrName>
                                        </p:attrNameLst>
                                      </p:cBhvr>
                                      <p:to>
                                        <p:strVal val="visible"/>
                                      </p:to>
                                    </p:set>
                                    <p:animEffect transition="in" filter="fade">
                                      <p:cBhvr>
                                        <p:cTn id="17" dur="100"/>
                                        <p:tgtEl>
                                          <p:spTgt spid="58"/>
                                        </p:tgtEl>
                                      </p:cBhvr>
                                    </p:animEffect>
                                  </p:childTnLst>
                                </p:cTn>
                              </p:par>
                              <p:par>
                                <p:cTn id="18" presetID="42" presetClass="path" presetSubtype="0" accel="50000" decel="50000" fill="hold" nodeType="withEffect">
                                  <p:stCondLst>
                                    <p:cond delay="750"/>
                                  </p:stCondLst>
                                  <p:childTnLst>
                                    <p:animMotion origin="layout" path="M 1.99132E-7 -9.30549E-7 L -0.00064 -0.20608 " pathEditMode="relative" rAng="0" ptsTypes="AA">
                                      <p:cBhvr>
                                        <p:cTn id="19" dur="750" fill="hold"/>
                                        <p:tgtEl>
                                          <p:spTgt spid="58"/>
                                        </p:tgtEl>
                                        <p:attrNameLst>
                                          <p:attrName>ppt_x</p:attrName>
                                          <p:attrName>ppt_y</p:attrName>
                                        </p:attrNameLst>
                                      </p:cBhvr>
                                      <p:rCtr x="-38" y="-10304"/>
                                    </p:animMotion>
                                  </p:childTnLst>
                                </p:cTn>
                              </p:par>
                              <p:par>
                                <p:cTn id="20" presetID="10" presetClass="entr" presetSubtype="0" fill="hold" nodeType="withEffect">
                                  <p:stCondLst>
                                    <p:cond delay="1250"/>
                                  </p:stCondLst>
                                  <p:childTnLst>
                                    <p:set>
                                      <p:cBhvr>
                                        <p:cTn id="21" dur="1" fill="hold">
                                          <p:stCondLst>
                                            <p:cond delay="0"/>
                                          </p:stCondLst>
                                        </p:cTn>
                                        <p:tgtEl>
                                          <p:spTgt spid="93"/>
                                        </p:tgtEl>
                                        <p:attrNameLst>
                                          <p:attrName>style.visibility</p:attrName>
                                        </p:attrNameLst>
                                      </p:cBhvr>
                                      <p:to>
                                        <p:strVal val="visible"/>
                                      </p:to>
                                    </p:set>
                                    <p:animEffect transition="in" filter="fade">
                                      <p:cBhvr>
                                        <p:cTn id="22" dur="100"/>
                                        <p:tgtEl>
                                          <p:spTgt spid="93"/>
                                        </p:tgtEl>
                                      </p:cBhvr>
                                    </p:animEffect>
                                  </p:childTnLst>
                                </p:cTn>
                              </p:par>
                              <p:par>
                                <p:cTn id="23" presetID="42" presetClass="path" presetSubtype="0" accel="50000" decel="50000" fill="hold" nodeType="withEffect">
                                  <p:stCondLst>
                                    <p:cond delay="1000"/>
                                  </p:stCondLst>
                                  <p:childTnLst>
                                    <p:animMotion origin="layout" path="M 2.04238E-8 -4.74353E-6 L -0.00064 -0.20608 " pathEditMode="relative" rAng="0" ptsTypes="AA">
                                      <p:cBhvr>
                                        <p:cTn id="24" dur="750" fill="hold"/>
                                        <p:tgtEl>
                                          <p:spTgt spid="93"/>
                                        </p:tgtEl>
                                        <p:attrNameLst>
                                          <p:attrName>ppt_x</p:attrName>
                                          <p:attrName>ppt_y</p:attrName>
                                        </p:attrNameLst>
                                      </p:cBhvr>
                                      <p:rCtr x="-38" y="-10304"/>
                                    </p:animMotion>
                                  </p:childTnLst>
                                </p:cTn>
                              </p:par>
                              <p:par>
                                <p:cTn id="25" presetID="10" presetClass="entr" presetSubtype="0" fill="hold" nodeType="withEffect">
                                  <p:stCondLst>
                                    <p:cond delay="1500"/>
                                  </p:stCondLst>
                                  <p:childTnLst>
                                    <p:set>
                                      <p:cBhvr>
                                        <p:cTn id="26" dur="1" fill="hold">
                                          <p:stCondLst>
                                            <p:cond delay="0"/>
                                          </p:stCondLst>
                                        </p:cTn>
                                        <p:tgtEl>
                                          <p:spTgt spid="67"/>
                                        </p:tgtEl>
                                        <p:attrNameLst>
                                          <p:attrName>style.visibility</p:attrName>
                                        </p:attrNameLst>
                                      </p:cBhvr>
                                      <p:to>
                                        <p:strVal val="visible"/>
                                      </p:to>
                                    </p:set>
                                    <p:animEffect transition="in" filter="fade">
                                      <p:cBhvr>
                                        <p:cTn id="27" dur="50"/>
                                        <p:tgtEl>
                                          <p:spTgt spid="67"/>
                                        </p:tgtEl>
                                      </p:cBhvr>
                                    </p:animEffect>
                                  </p:childTnLst>
                                </p:cTn>
                              </p:par>
                              <p:par>
                                <p:cTn id="28" presetID="42" presetClass="path" presetSubtype="0" accel="50000" decel="50000" fill="hold" nodeType="withEffect">
                                  <p:stCondLst>
                                    <p:cond delay="1250"/>
                                  </p:stCondLst>
                                  <p:childTnLst>
                                    <p:animMotion origin="layout" path="M -7.1228E-7 -4.95234E-6 L 0.00498 -0.21402 " pathEditMode="relative" rAng="0" ptsTypes="AA">
                                      <p:cBhvr>
                                        <p:cTn id="29" dur="750" fill="hold"/>
                                        <p:tgtEl>
                                          <p:spTgt spid="67"/>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6" grpId="1" animBg="1"/>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 ANIMATED">
    <p:bg>
      <p:bgPr>
        <a:solidFill>
          <a:srgbClr val="0086AC"/>
        </a:solidFill>
        <a:effectLst/>
      </p:bgPr>
    </p:bg>
    <p:spTree>
      <p:nvGrpSpPr>
        <p:cNvPr id="1" name=""/>
        <p:cNvGrpSpPr/>
        <p:nvPr/>
      </p:nvGrpSpPr>
      <p:grpSpPr>
        <a:xfrm>
          <a:off x="0" y="0"/>
          <a:ext cx="0" cy="0"/>
          <a:chOff x="0" y="0"/>
          <a:chExt cx="0" cy="0"/>
        </a:xfrm>
      </p:grpSpPr>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9" name="Title 1"/>
          <p:cNvSpPr>
            <a:spLocks noGrp="1"/>
          </p:cNvSpPr>
          <p:nvPr>
            <p:ph type="title" hasCustomPrompt="1"/>
          </p:nvPr>
        </p:nvSpPr>
        <p:spPr>
          <a:xfrm>
            <a:off x="274702" y="2125678"/>
            <a:ext cx="5839241"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584837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2" name="Group 1"/>
          <p:cNvGrpSpPr/>
          <p:nvPr userDrawn="1"/>
        </p:nvGrpSpPr>
        <p:grpSpPr>
          <a:xfrm>
            <a:off x="5813395" y="124441"/>
            <a:ext cx="6245593" cy="7209808"/>
            <a:chOff x="5813395" y="124441"/>
            <a:chExt cx="6245593" cy="7209808"/>
          </a:xfrm>
        </p:grpSpPr>
        <p:pic>
          <p:nvPicPr>
            <p:cNvPr id="889" name="Picture 888"/>
            <p:cNvPicPr>
              <a:picLocks noChangeAspect="1"/>
            </p:cNvPicPr>
            <p:nvPr userDrawn="1"/>
          </p:nvPicPr>
          <p:blipFill>
            <a:blip r:embed="rId3">
              <a:lum bright="70000" contrast="-70000"/>
            </a:blip>
            <a:stretch>
              <a:fillRect/>
            </a:stretch>
          </p:blipFill>
          <p:spPr>
            <a:xfrm>
              <a:off x="6647005" y="2354262"/>
              <a:ext cx="1489168" cy="693233"/>
            </a:xfrm>
            <a:prstGeom prst="rect">
              <a:avLst/>
            </a:prstGeom>
          </p:spPr>
        </p:pic>
        <p:pic>
          <p:nvPicPr>
            <p:cNvPr id="888" name="Picture 887"/>
            <p:cNvPicPr>
              <a:picLocks noChangeAspect="1"/>
            </p:cNvPicPr>
            <p:nvPr userDrawn="1"/>
          </p:nvPicPr>
          <p:blipFill>
            <a:blip r:embed="rId3">
              <a:lum bright="70000" contrast="-70000"/>
            </a:blip>
            <a:stretch>
              <a:fillRect/>
            </a:stretch>
          </p:blipFill>
          <p:spPr>
            <a:xfrm>
              <a:off x="9191017" y="2724150"/>
              <a:ext cx="2867971" cy="1335090"/>
            </a:xfrm>
            <a:prstGeom prst="rect">
              <a:avLst/>
            </a:prstGeom>
          </p:spPr>
        </p:pic>
        <p:pic>
          <p:nvPicPr>
            <p:cNvPr id="883" name="Picture 882"/>
            <p:cNvPicPr>
              <a:picLocks noChangeAspect="1"/>
            </p:cNvPicPr>
            <p:nvPr/>
          </p:nvPicPr>
          <p:blipFill>
            <a:blip r:embed="rId4"/>
            <a:stretch>
              <a:fillRect/>
            </a:stretch>
          </p:blipFill>
          <p:spPr>
            <a:xfrm>
              <a:off x="6133373" y="124441"/>
              <a:ext cx="3035177" cy="4104659"/>
            </a:xfrm>
            <a:prstGeom prst="rect">
              <a:avLst/>
            </a:prstGeom>
          </p:spPr>
        </p:pic>
        <p:pic>
          <p:nvPicPr>
            <p:cNvPr id="884" name="Picture 883"/>
            <p:cNvPicPr>
              <a:picLocks noChangeAspect="1"/>
            </p:cNvPicPr>
            <p:nvPr/>
          </p:nvPicPr>
          <p:blipFill>
            <a:blip r:embed="rId5"/>
            <a:stretch>
              <a:fillRect/>
            </a:stretch>
          </p:blipFill>
          <p:spPr>
            <a:xfrm>
              <a:off x="8198644" y="1001712"/>
              <a:ext cx="3079149" cy="4083737"/>
            </a:xfrm>
            <a:prstGeom prst="rect">
              <a:avLst/>
            </a:prstGeom>
          </p:spPr>
        </p:pic>
        <p:pic>
          <p:nvPicPr>
            <p:cNvPr id="885" name="Picture 884"/>
            <p:cNvPicPr>
              <a:picLocks noChangeAspect="1"/>
            </p:cNvPicPr>
            <p:nvPr/>
          </p:nvPicPr>
          <p:blipFill>
            <a:blip r:embed="rId3">
              <a:lum bright="70000" contrast="-70000"/>
            </a:blip>
            <a:stretch>
              <a:fillRect/>
            </a:stretch>
          </p:blipFill>
          <p:spPr>
            <a:xfrm>
              <a:off x="5813395" y="2831443"/>
              <a:ext cx="3563938" cy="1659075"/>
            </a:xfrm>
            <a:prstGeom prst="rect">
              <a:avLst/>
            </a:prstGeom>
          </p:spPr>
        </p:pic>
        <p:pic>
          <p:nvPicPr>
            <p:cNvPr id="886" name="Picture 885"/>
            <p:cNvPicPr>
              <a:picLocks noChangeAspect="1"/>
            </p:cNvPicPr>
            <p:nvPr/>
          </p:nvPicPr>
          <p:blipFill>
            <a:blip r:embed="rId6"/>
            <a:stretch>
              <a:fillRect/>
            </a:stretch>
          </p:blipFill>
          <p:spPr>
            <a:xfrm>
              <a:off x="6950974" y="3178032"/>
              <a:ext cx="3266895" cy="4156217"/>
            </a:xfrm>
            <a:prstGeom prst="rect">
              <a:avLst/>
            </a:prstGeom>
          </p:spPr>
        </p:pic>
        <p:pic>
          <p:nvPicPr>
            <p:cNvPr id="887" name="Picture 886"/>
            <p:cNvPicPr>
              <a:picLocks noChangeAspect="1"/>
            </p:cNvPicPr>
            <p:nvPr/>
          </p:nvPicPr>
          <p:blipFill>
            <a:blip r:embed="rId7"/>
            <a:stretch>
              <a:fillRect/>
            </a:stretch>
          </p:blipFill>
          <p:spPr>
            <a:xfrm>
              <a:off x="7451355" y="4105275"/>
              <a:ext cx="1046428" cy="1449387"/>
            </a:xfrm>
            <a:prstGeom prst="rect">
              <a:avLst/>
            </a:prstGeom>
          </p:spPr>
        </p:pic>
        <p:pic>
          <p:nvPicPr>
            <p:cNvPr id="890" name="Picture 889"/>
            <p:cNvPicPr>
              <a:picLocks noChangeAspect="1"/>
            </p:cNvPicPr>
            <p:nvPr userDrawn="1"/>
          </p:nvPicPr>
          <p:blipFill>
            <a:blip r:embed="rId3">
              <a:lum bright="70000" contrast="-70000"/>
            </a:blip>
            <a:stretch>
              <a:fillRect/>
            </a:stretch>
          </p:blipFill>
          <p:spPr>
            <a:xfrm>
              <a:off x="9424683" y="5810253"/>
              <a:ext cx="906259" cy="421879"/>
            </a:xfrm>
            <a:prstGeom prst="rect">
              <a:avLst/>
            </a:prstGeom>
          </p:spPr>
        </p:pic>
      </p:grpSp>
    </p:spTree>
    <p:extLst>
      <p:ext uri="{BB962C8B-B14F-4D97-AF65-F5344CB8AC3E}">
        <p14:creationId xmlns:p14="http://schemas.microsoft.com/office/powerpoint/2010/main" val="9216530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950"/>
                                        <p:tgtEl>
                                          <p:spTgt spid="9"/>
                                        </p:tgtEl>
                                      </p:cBhvr>
                                    </p:animEffect>
                                  </p:childTnLst>
                                </p:cTn>
                              </p:par>
                              <p:par>
                                <p:cTn id="8" presetID="63" presetClass="path" presetSubtype="0" decel="100000" fill="hold" grpId="1" nodeType="withEffect">
                                  <p:stCondLst>
                                    <p:cond delay="750"/>
                                  </p:stCondLst>
                                  <p:childTnLst>
                                    <p:animMotion origin="layout" path="M -0.01455 4.96142E-6 L -4.34261E-6 4.96142E-6 " pathEditMode="relative" rAng="0" ptsTypes="AA">
                                      <p:cBhvr>
                                        <p:cTn id="9" dur="950" fill="hold"/>
                                        <p:tgtEl>
                                          <p:spTgt spid="9"/>
                                        </p:tgtEl>
                                        <p:attrNameLst>
                                          <p:attrName>ppt_x</p:attrName>
                                          <p:attrName>ppt_y</p:attrName>
                                        </p:attrNameLst>
                                      </p:cBhvr>
                                      <p:rCtr x="728" y="0"/>
                                    </p:animMotion>
                                  </p:childTnLst>
                                </p:cTn>
                              </p:par>
                              <p:par>
                                <p:cTn id="10" presetID="6" presetClass="emph" presetSubtype="0" accel="100000" autoRev="1" fill="hold" grpId="2" nodeType="withEffect">
                                  <p:stCondLst>
                                    <p:cond delay="50"/>
                                  </p:stCondLst>
                                  <p:childTnLst>
                                    <p:animScale>
                                      <p:cBhvr>
                                        <p:cTn id="11" dur="500" fill="hold"/>
                                        <p:tgtEl>
                                          <p:spTgt spid="9"/>
                                        </p:tgtEl>
                                      </p:cBhvr>
                                      <p:by x="95000" y="95000"/>
                                    </p:animScale>
                                  </p:childTnLst>
                                </p:cTn>
                              </p:par>
                              <p:par>
                                <p:cTn id="12" presetID="10" presetClass="entr" presetSubtype="0" fill="hold" grpId="0" nodeType="withEffect">
                                  <p:stCondLst>
                                    <p:cond delay="80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950"/>
                                        <p:tgtEl>
                                          <p:spTgt spid="5"/>
                                        </p:tgtEl>
                                      </p:cBhvr>
                                    </p:animEffect>
                                  </p:childTnLst>
                                </p:cTn>
                              </p:par>
                              <p:par>
                                <p:cTn id="15" presetID="63" presetClass="path" presetSubtype="0" decel="100000" fill="hold" grpId="1" nodeType="withEffect">
                                  <p:stCondLst>
                                    <p:cond delay="800"/>
                                  </p:stCondLst>
                                  <p:childTnLst>
                                    <p:animMotion origin="layout" path="M -0.01455 2.42851E-6 L -3.02783E-6 2.42851E-6 " pathEditMode="relative" rAng="0" ptsTypes="AA">
                                      <p:cBhvr>
                                        <p:cTn id="16" dur="950" fill="hold"/>
                                        <p:tgtEl>
                                          <p:spTgt spid="5"/>
                                        </p:tgtEl>
                                        <p:attrNameLst>
                                          <p:attrName>ppt_x</p:attrName>
                                          <p:attrName>ppt_y</p:attrName>
                                        </p:attrNameLst>
                                      </p:cBhvr>
                                      <p:rCtr x="728" y="0"/>
                                    </p:animMotion>
                                  </p:childTnLst>
                                </p:cTn>
                              </p:par>
                              <p:par>
                                <p:cTn id="17" presetID="6" presetClass="emph" presetSubtype="0" accel="100000" autoRev="1" fill="hold" grpId="2" nodeType="withEffect">
                                  <p:stCondLst>
                                    <p:cond delay="100"/>
                                  </p:stCondLst>
                                  <p:childTnLst>
                                    <p:animScale>
                                      <p:cBhvr>
                                        <p:cTn id="18" dur="500" fill="hold"/>
                                        <p:tgtEl>
                                          <p:spTgt spid="5"/>
                                        </p:tgtEl>
                                      </p:cBhvr>
                                      <p:by x="95000" y="95000"/>
                                    </p:animScale>
                                  </p:childTnLst>
                                </p:cTn>
                              </p:par>
                              <p:par>
                                <p:cTn id="19" presetID="10" presetClass="entr" presetSubtype="0" fill="hold" nodeType="withEffect">
                                  <p:stCondLst>
                                    <p:cond delay="9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950"/>
                                        <p:tgtEl>
                                          <p:spTgt spid="7"/>
                                        </p:tgtEl>
                                      </p:cBhvr>
                                    </p:animEffect>
                                  </p:childTnLst>
                                </p:cTn>
                              </p:par>
                              <p:par>
                                <p:cTn id="22" presetID="63" presetClass="path" presetSubtype="0" decel="100000" fill="hold" nodeType="withEffect">
                                  <p:stCondLst>
                                    <p:cond delay="900"/>
                                  </p:stCondLst>
                                  <p:childTnLst>
                                    <p:animMotion origin="layout" path="M -0.01455 -1.34362E-6 L -3.90605E-7 -1.34362E-6 " pathEditMode="relative" rAng="0" ptsTypes="AA">
                                      <p:cBhvr>
                                        <p:cTn id="23" dur="950" fill="hold"/>
                                        <p:tgtEl>
                                          <p:spTgt spid="7"/>
                                        </p:tgtEl>
                                        <p:attrNameLst>
                                          <p:attrName>ppt_x</p:attrName>
                                          <p:attrName>ppt_y</p:attrName>
                                        </p:attrNameLst>
                                      </p:cBhvr>
                                      <p:rCtr x="728" y="0"/>
                                    </p:animMotion>
                                  </p:childTnLst>
                                </p:cTn>
                              </p:par>
                              <p:par>
                                <p:cTn id="24" presetID="6" presetClass="emph" presetSubtype="0" accel="100000" autoRev="1" fill="hold" nodeType="withEffect">
                                  <p:stCondLst>
                                    <p:cond delay="200"/>
                                  </p:stCondLst>
                                  <p:childTnLst>
                                    <p:animScale>
                                      <p:cBhvr>
                                        <p:cTn id="25" dur="500" fill="hold"/>
                                        <p:tgtEl>
                                          <p:spTgt spid="7"/>
                                        </p:tgtEl>
                                      </p:cBhvr>
                                      <p:by x="95000" y="95000"/>
                                    </p:animScale>
                                  </p:childTnLst>
                                </p:cTn>
                              </p:par>
                              <p:par>
                                <p:cTn id="26" presetID="10" presetClass="entr" presetSubtype="0" fill="hold" grpId="0" nodeType="withEffect">
                                  <p:stCondLst>
                                    <p:cond delay="1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950"/>
                                        <p:tgtEl>
                                          <p:spTgt spid="11"/>
                                        </p:tgtEl>
                                      </p:cBhvr>
                                    </p:animEffect>
                                  </p:childTnLst>
                                </p:cTn>
                              </p:par>
                              <p:par>
                                <p:cTn id="29" presetID="63" presetClass="path" presetSubtype="0" decel="100000" fill="hold" grpId="1" nodeType="withEffect">
                                  <p:stCondLst>
                                    <p:cond delay="1000"/>
                                  </p:stCondLst>
                                  <p:childTnLst>
                                    <p:animMotion origin="layout" path="M -0.01455 -1.34362E-6 L -3.90605E-7 -1.34362E-6 " pathEditMode="relative" rAng="0" ptsTypes="AA">
                                      <p:cBhvr>
                                        <p:cTn id="30" dur="950" fill="hold"/>
                                        <p:tgtEl>
                                          <p:spTgt spid="11"/>
                                        </p:tgtEl>
                                        <p:attrNameLst>
                                          <p:attrName>ppt_x</p:attrName>
                                          <p:attrName>ppt_y</p:attrName>
                                        </p:attrNameLst>
                                      </p:cBhvr>
                                      <p:rCtr x="728" y="0"/>
                                    </p:animMotion>
                                  </p:childTnLst>
                                </p:cTn>
                              </p:par>
                              <p:par>
                                <p:cTn id="31" presetID="6" presetClass="emph" presetSubtype="0" accel="100000" autoRev="1" fill="hold" grpId="2" nodeType="withEffect">
                                  <p:stCondLst>
                                    <p:cond delay="300"/>
                                  </p:stCondLst>
                                  <p:childTnLst>
                                    <p:animScale>
                                      <p:cBhvr>
                                        <p:cTn id="32" dur="500" fill="hold"/>
                                        <p:tgtEl>
                                          <p:spTgt spid="11"/>
                                        </p:tgtEl>
                                      </p:cBhvr>
                                      <p:by x="95000" y="95000"/>
                                    </p:animScale>
                                  </p:childTnLst>
                                </p:cTn>
                              </p:par>
                              <p:par>
                                <p:cTn id="33" presetID="10" presetClass="entr" presetSubtype="0" fill="hold" grpId="0" nodeType="withEffect">
                                  <p:stCondLst>
                                    <p:cond delay="70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950"/>
                                        <p:tgtEl>
                                          <p:spTgt spid="12"/>
                                        </p:tgtEl>
                                      </p:cBhvr>
                                    </p:animEffect>
                                  </p:childTnLst>
                                </p:cTn>
                              </p:par>
                              <p:par>
                                <p:cTn id="36" presetID="63" presetClass="path" presetSubtype="0" decel="100000" fill="hold" grpId="1" nodeType="withEffect">
                                  <p:stCondLst>
                                    <p:cond delay="700"/>
                                  </p:stCondLst>
                                  <p:childTnLst>
                                    <p:animMotion origin="layout" path="M -0.01455 2.13345E-6 L 1.62369E-6 2.13345E-6 " pathEditMode="relative" rAng="0" ptsTypes="AA">
                                      <p:cBhvr>
                                        <p:cTn id="37" dur="950" fill="hold"/>
                                        <p:tgtEl>
                                          <p:spTgt spid="12"/>
                                        </p:tgtEl>
                                        <p:attrNameLst>
                                          <p:attrName>ppt_x</p:attrName>
                                          <p:attrName>ppt_y</p:attrName>
                                        </p:attrNameLst>
                                      </p:cBhvr>
                                      <p:rCtr x="728" y="0"/>
                                    </p:animMotion>
                                  </p:childTnLst>
                                </p:cTn>
                              </p:par>
                              <p:par>
                                <p:cTn id="38" presetID="6" presetClass="emph" presetSubtype="0" accel="100000" autoRev="1" fill="hold" grpId="2" nodeType="withEffect">
                                  <p:stCondLst>
                                    <p:cond delay="0"/>
                                  </p:stCondLst>
                                  <p:childTnLst>
                                    <p:animScale>
                                      <p:cBhvr>
                                        <p:cTn id="39" dur="500" fill="hold"/>
                                        <p:tgtEl>
                                          <p:spTgt spid="12"/>
                                        </p:tgtEl>
                                      </p:cBhvr>
                                      <p:by x="95000" y="95000"/>
                                    </p:animScale>
                                  </p:childTnLst>
                                </p:cTn>
                              </p:par>
                              <p:par>
                                <p:cTn id="40" presetID="10" presetClass="entr" presetSubtype="0" fill="hold" grpId="0" nodeType="withEffect">
                                  <p:stCondLst>
                                    <p:cond delay="70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950"/>
                                        <p:tgtEl>
                                          <p:spTgt spid="13"/>
                                        </p:tgtEl>
                                      </p:cBhvr>
                                    </p:animEffect>
                                  </p:childTnLst>
                                </p:cTn>
                              </p:par>
                              <p:par>
                                <p:cTn id="43" presetID="63" presetClass="path" presetSubtype="0" decel="100000" fill="hold" grpId="1" nodeType="withEffect">
                                  <p:stCondLst>
                                    <p:cond delay="700"/>
                                  </p:stCondLst>
                                  <p:childTnLst>
                                    <p:animMotion origin="layout" path="M -0.01455 -2.09714E-6 L -4.54174E-6 -2.09714E-6 " pathEditMode="relative" rAng="0" ptsTypes="AA">
                                      <p:cBhvr>
                                        <p:cTn id="44" dur="950" fill="hold"/>
                                        <p:tgtEl>
                                          <p:spTgt spid="13"/>
                                        </p:tgtEl>
                                        <p:attrNameLst>
                                          <p:attrName>ppt_x</p:attrName>
                                          <p:attrName>ppt_y</p:attrName>
                                        </p:attrNameLst>
                                      </p:cBhvr>
                                      <p:rCtr x="728" y="0"/>
                                    </p:animMotion>
                                  </p:childTnLst>
                                </p:cTn>
                              </p:par>
                              <p:par>
                                <p:cTn id="45" presetID="6" presetClass="emph" presetSubtype="0" accel="100000" autoRev="1" fill="hold" grpId="2" nodeType="withEffect">
                                  <p:stCondLst>
                                    <p:cond delay="0"/>
                                  </p:stCondLst>
                                  <p:childTnLst>
                                    <p:animScale>
                                      <p:cBhvr>
                                        <p:cTn id="46" dur="500" fill="hold"/>
                                        <p:tgtEl>
                                          <p:spTgt spid="13"/>
                                        </p:tgtEl>
                                      </p:cBhvr>
                                      <p:by x="95000" y="95000"/>
                                    </p:animScale>
                                  </p:childTnLst>
                                </p:cTn>
                              </p:par>
                              <p:par>
                                <p:cTn id="47" presetID="2" presetClass="entr" presetSubtype="2" decel="100000" fill="hold" nodeType="withEffect">
                                  <p:stCondLst>
                                    <p:cond delay="0"/>
                                  </p:stCondLst>
                                  <p:childTnLst>
                                    <p:set>
                                      <p:cBhvr>
                                        <p:cTn id="48" dur="1" fill="hold">
                                          <p:stCondLst>
                                            <p:cond delay="0"/>
                                          </p:stCondLst>
                                        </p:cTn>
                                        <p:tgtEl>
                                          <p:spTgt spid="2"/>
                                        </p:tgtEl>
                                        <p:attrNameLst>
                                          <p:attrName>style.visibility</p:attrName>
                                        </p:attrNameLst>
                                      </p:cBhvr>
                                      <p:to>
                                        <p:strVal val="visible"/>
                                      </p:to>
                                    </p:set>
                                    <p:anim calcmode="lin" valueType="num">
                                      <p:cBhvr additive="base">
                                        <p:cTn id="49" dur="1750" fill="hold"/>
                                        <p:tgtEl>
                                          <p:spTgt spid="2"/>
                                        </p:tgtEl>
                                        <p:attrNameLst>
                                          <p:attrName>ppt_x</p:attrName>
                                        </p:attrNameLst>
                                      </p:cBhvr>
                                      <p:tavLst>
                                        <p:tav tm="0">
                                          <p:val>
                                            <p:strVal val="1+#ppt_w/2"/>
                                          </p:val>
                                        </p:tav>
                                        <p:tav tm="100000">
                                          <p:val>
                                            <p:strVal val="#ppt_x"/>
                                          </p:val>
                                        </p:tav>
                                      </p:tavLst>
                                    </p:anim>
                                    <p:anim calcmode="lin" valueType="num">
                                      <p:cBhvr additive="base">
                                        <p:cTn id="50" dur="1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1" grpId="2"/>
      <p:bldP spid="13" grpId="0">
        <p:tmplLst>
          <p:tmpl>
            <p:tnLst>
              <p:par>
                <p:cTn presetID="10" presetClass="entr" presetSubtype="0" fill="hold" nodeType="withEffect">
                  <p:stCondLst>
                    <p:cond delay="700"/>
                  </p:stCondLst>
                  <p:childTnLst>
                    <p:set>
                      <p:cBhvr>
                        <p:cTn dur="1" fill="hold">
                          <p:stCondLst>
                            <p:cond delay="0"/>
                          </p:stCondLst>
                        </p:cTn>
                        <p:tgtEl>
                          <p:spTgt spid="13"/>
                        </p:tgtEl>
                        <p:attrNameLst>
                          <p:attrName>style.visibility</p:attrName>
                        </p:attrNameLst>
                      </p:cBhvr>
                      <p:to>
                        <p:strVal val="visible"/>
                      </p:to>
                    </p:set>
                    <p:animEffect transition="in" filter="fade">
                      <p:cBhvr>
                        <p:cTn dur="950"/>
                        <p:tgtEl>
                          <p:spTgt spid="13"/>
                        </p:tgtEl>
                      </p:cBhvr>
                    </p:animEffect>
                  </p:childTnLst>
                </p:cTn>
              </p:par>
            </p:tnLst>
          </p:tmpl>
        </p:tmplLst>
      </p:bldP>
      <p:bldP spid="13" grpId="1"/>
      <p:bldP spid="13" grpId="2"/>
      <p:bldP spid="12" grpId="0">
        <p:tmplLst>
          <p:tmpl>
            <p:tnLst>
              <p:par>
                <p:cTn presetID="10" presetClass="entr" presetSubtype="0" fill="hold" nodeType="withEffect">
                  <p:stCondLst>
                    <p:cond delay="700"/>
                  </p:stCondLst>
                  <p:childTnLst>
                    <p:set>
                      <p:cBhvr>
                        <p:cTn dur="1" fill="hold">
                          <p:stCondLst>
                            <p:cond delay="0"/>
                          </p:stCondLst>
                        </p:cTn>
                        <p:tgtEl>
                          <p:spTgt spid="12"/>
                        </p:tgtEl>
                        <p:attrNameLst>
                          <p:attrName>style.visibility</p:attrName>
                        </p:attrNameLst>
                      </p:cBhvr>
                      <p:to>
                        <p:strVal val="visible"/>
                      </p:to>
                    </p:set>
                    <p:animEffect transition="in" filter="fade">
                      <p:cBhvr>
                        <p:cTn dur="950"/>
                        <p:tgtEl>
                          <p:spTgt spid="12"/>
                        </p:tgtEl>
                      </p:cBhvr>
                    </p:animEffect>
                  </p:childTnLst>
                </p:cTn>
              </p:par>
            </p:tnLst>
          </p:tmpl>
        </p:tmplLst>
      </p:bldP>
      <p:bldP spid="12" grpId="1"/>
      <p:bldP spid="12" grpId="2"/>
      <p:bldP spid="9" grpId="0"/>
      <p:bldP spid="9" grpId="1"/>
      <p:bldP spid="9" grpId="2"/>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bldP spid="5" grpId="2"/>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6635936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2728007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1312122"/>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9108236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6356061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0177404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8077016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86AC"/>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731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3954463"/>
            <a:ext cx="7315200"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grpSp>
        <p:nvGrpSpPr>
          <p:cNvPr id="14" name="Group 13"/>
          <p:cNvGrpSpPr/>
          <p:nvPr userDrawn="1"/>
        </p:nvGrpSpPr>
        <p:grpSpPr>
          <a:xfrm>
            <a:off x="5813395" y="124441"/>
            <a:ext cx="6245593" cy="7209808"/>
            <a:chOff x="5813395" y="124441"/>
            <a:chExt cx="6245593" cy="7209808"/>
          </a:xfrm>
        </p:grpSpPr>
        <p:pic>
          <p:nvPicPr>
            <p:cNvPr id="15" name="Picture 14"/>
            <p:cNvPicPr>
              <a:picLocks noChangeAspect="1"/>
            </p:cNvPicPr>
            <p:nvPr userDrawn="1"/>
          </p:nvPicPr>
          <p:blipFill>
            <a:blip r:embed="rId2">
              <a:lum bright="70000" contrast="-70000"/>
            </a:blip>
            <a:stretch>
              <a:fillRect/>
            </a:stretch>
          </p:blipFill>
          <p:spPr>
            <a:xfrm>
              <a:off x="6647005" y="2354262"/>
              <a:ext cx="1489168" cy="693233"/>
            </a:xfrm>
            <a:prstGeom prst="rect">
              <a:avLst/>
            </a:prstGeom>
          </p:spPr>
        </p:pic>
        <p:pic>
          <p:nvPicPr>
            <p:cNvPr id="16" name="Picture 15"/>
            <p:cNvPicPr>
              <a:picLocks noChangeAspect="1"/>
            </p:cNvPicPr>
            <p:nvPr userDrawn="1"/>
          </p:nvPicPr>
          <p:blipFill>
            <a:blip r:embed="rId2">
              <a:lum bright="70000" contrast="-70000"/>
            </a:blip>
            <a:stretch>
              <a:fillRect/>
            </a:stretch>
          </p:blipFill>
          <p:spPr>
            <a:xfrm>
              <a:off x="9191017" y="2724150"/>
              <a:ext cx="2867971" cy="1335090"/>
            </a:xfrm>
            <a:prstGeom prst="rect">
              <a:avLst/>
            </a:prstGeom>
          </p:spPr>
        </p:pic>
        <p:pic>
          <p:nvPicPr>
            <p:cNvPr id="17" name="Picture 16"/>
            <p:cNvPicPr>
              <a:picLocks noChangeAspect="1"/>
            </p:cNvPicPr>
            <p:nvPr/>
          </p:nvPicPr>
          <p:blipFill>
            <a:blip r:embed="rId3"/>
            <a:stretch>
              <a:fillRect/>
            </a:stretch>
          </p:blipFill>
          <p:spPr>
            <a:xfrm>
              <a:off x="6133373" y="124441"/>
              <a:ext cx="3035177" cy="4104659"/>
            </a:xfrm>
            <a:prstGeom prst="rect">
              <a:avLst/>
            </a:prstGeom>
          </p:spPr>
        </p:pic>
        <p:pic>
          <p:nvPicPr>
            <p:cNvPr id="18" name="Picture 17"/>
            <p:cNvPicPr>
              <a:picLocks noChangeAspect="1"/>
            </p:cNvPicPr>
            <p:nvPr/>
          </p:nvPicPr>
          <p:blipFill>
            <a:blip r:embed="rId4"/>
            <a:stretch>
              <a:fillRect/>
            </a:stretch>
          </p:blipFill>
          <p:spPr>
            <a:xfrm>
              <a:off x="8198644" y="1001712"/>
              <a:ext cx="3079149" cy="4083737"/>
            </a:xfrm>
            <a:prstGeom prst="rect">
              <a:avLst/>
            </a:prstGeom>
          </p:spPr>
        </p:pic>
        <p:pic>
          <p:nvPicPr>
            <p:cNvPr id="19" name="Picture 18"/>
            <p:cNvPicPr>
              <a:picLocks noChangeAspect="1"/>
            </p:cNvPicPr>
            <p:nvPr/>
          </p:nvPicPr>
          <p:blipFill>
            <a:blip r:embed="rId2">
              <a:lum bright="70000" contrast="-70000"/>
            </a:blip>
            <a:stretch>
              <a:fillRect/>
            </a:stretch>
          </p:blipFill>
          <p:spPr>
            <a:xfrm>
              <a:off x="5813395" y="2831443"/>
              <a:ext cx="3563938" cy="1659075"/>
            </a:xfrm>
            <a:prstGeom prst="rect">
              <a:avLst/>
            </a:prstGeom>
          </p:spPr>
        </p:pic>
        <p:pic>
          <p:nvPicPr>
            <p:cNvPr id="20" name="Picture 19"/>
            <p:cNvPicPr>
              <a:picLocks noChangeAspect="1"/>
            </p:cNvPicPr>
            <p:nvPr/>
          </p:nvPicPr>
          <p:blipFill>
            <a:blip r:embed="rId5"/>
            <a:stretch>
              <a:fillRect/>
            </a:stretch>
          </p:blipFill>
          <p:spPr>
            <a:xfrm>
              <a:off x="6950974" y="3178032"/>
              <a:ext cx="3266895" cy="4156217"/>
            </a:xfrm>
            <a:prstGeom prst="rect">
              <a:avLst/>
            </a:prstGeom>
          </p:spPr>
        </p:pic>
        <p:pic>
          <p:nvPicPr>
            <p:cNvPr id="21" name="Picture 20"/>
            <p:cNvPicPr>
              <a:picLocks noChangeAspect="1"/>
            </p:cNvPicPr>
            <p:nvPr/>
          </p:nvPicPr>
          <p:blipFill>
            <a:blip r:embed="rId6"/>
            <a:stretch>
              <a:fillRect/>
            </a:stretch>
          </p:blipFill>
          <p:spPr>
            <a:xfrm>
              <a:off x="7451355" y="4105275"/>
              <a:ext cx="1046428" cy="1449387"/>
            </a:xfrm>
            <a:prstGeom prst="rect">
              <a:avLst/>
            </a:prstGeom>
          </p:spPr>
        </p:pic>
        <p:pic>
          <p:nvPicPr>
            <p:cNvPr id="22" name="Picture 21"/>
            <p:cNvPicPr>
              <a:picLocks noChangeAspect="1"/>
            </p:cNvPicPr>
            <p:nvPr userDrawn="1"/>
          </p:nvPicPr>
          <p:blipFill>
            <a:blip r:embed="rId2">
              <a:lum bright="70000" contrast="-70000"/>
            </a:blip>
            <a:stretch>
              <a:fillRect/>
            </a:stretch>
          </p:blipFill>
          <p:spPr>
            <a:xfrm>
              <a:off x="9424683" y="5810253"/>
              <a:ext cx="906259" cy="421879"/>
            </a:xfrm>
            <a:prstGeom prst="rect">
              <a:avLst/>
            </a:prstGeom>
          </p:spPr>
        </p:pic>
      </p:grpSp>
    </p:spTree>
    <p:extLst>
      <p:ext uri="{BB962C8B-B14F-4D97-AF65-F5344CB8AC3E}">
        <p14:creationId xmlns:p14="http://schemas.microsoft.com/office/powerpoint/2010/main" val="29813745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750" fill="hold"/>
                                        <p:tgtEl>
                                          <p:spTgt spid="14"/>
                                        </p:tgtEl>
                                        <p:attrNameLst>
                                          <p:attrName>ppt_x</p:attrName>
                                        </p:attrNameLst>
                                      </p:cBhvr>
                                      <p:tavLst>
                                        <p:tav tm="0">
                                          <p:val>
                                            <p:strVal val="1+#ppt_w/2"/>
                                          </p:val>
                                        </p:tav>
                                        <p:tav tm="100000">
                                          <p:val>
                                            <p:strVal val="#ppt_x"/>
                                          </p:val>
                                        </p:tav>
                                      </p:tavLst>
                                    </p:anim>
                                    <p:anim calcmode="lin" valueType="num">
                                      <p:cBhvr additive="base">
                                        <p:cTn id="8" dur="175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0086AC"/>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7315199" cy="1181862"/>
          </a:xfrm>
          <a:noFill/>
        </p:spPr>
        <p:txBody>
          <a:bodyPr wrap="square"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grpSp>
        <p:nvGrpSpPr>
          <p:cNvPr id="12" name="Group 11"/>
          <p:cNvGrpSpPr/>
          <p:nvPr userDrawn="1"/>
        </p:nvGrpSpPr>
        <p:grpSpPr>
          <a:xfrm>
            <a:off x="5813395" y="124441"/>
            <a:ext cx="6245593" cy="7209808"/>
            <a:chOff x="5813395" y="124441"/>
            <a:chExt cx="6245593" cy="7209808"/>
          </a:xfrm>
        </p:grpSpPr>
        <p:pic>
          <p:nvPicPr>
            <p:cNvPr id="13" name="Picture 12"/>
            <p:cNvPicPr>
              <a:picLocks noChangeAspect="1"/>
            </p:cNvPicPr>
            <p:nvPr userDrawn="1"/>
          </p:nvPicPr>
          <p:blipFill>
            <a:blip r:embed="rId2">
              <a:lum bright="70000" contrast="-70000"/>
            </a:blip>
            <a:stretch>
              <a:fillRect/>
            </a:stretch>
          </p:blipFill>
          <p:spPr>
            <a:xfrm>
              <a:off x="6647005" y="2354262"/>
              <a:ext cx="1489168" cy="693233"/>
            </a:xfrm>
            <a:prstGeom prst="rect">
              <a:avLst/>
            </a:prstGeom>
          </p:spPr>
        </p:pic>
        <p:pic>
          <p:nvPicPr>
            <p:cNvPr id="14" name="Picture 13"/>
            <p:cNvPicPr>
              <a:picLocks noChangeAspect="1"/>
            </p:cNvPicPr>
            <p:nvPr userDrawn="1"/>
          </p:nvPicPr>
          <p:blipFill>
            <a:blip r:embed="rId2">
              <a:lum bright="70000" contrast="-70000"/>
            </a:blip>
            <a:stretch>
              <a:fillRect/>
            </a:stretch>
          </p:blipFill>
          <p:spPr>
            <a:xfrm>
              <a:off x="9191017" y="2724150"/>
              <a:ext cx="2867971" cy="1335090"/>
            </a:xfrm>
            <a:prstGeom prst="rect">
              <a:avLst/>
            </a:prstGeom>
          </p:spPr>
        </p:pic>
        <p:pic>
          <p:nvPicPr>
            <p:cNvPr id="15" name="Picture 14"/>
            <p:cNvPicPr>
              <a:picLocks noChangeAspect="1"/>
            </p:cNvPicPr>
            <p:nvPr/>
          </p:nvPicPr>
          <p:blipFill>
            <a:blip r:embed="rId3"/>
            <a:stretch>
              <a:fillRect/>
            </a:stretch>
          </p:blipFill>
          <p:spPr>
            <a:xfrm>
              <a:off x="6133373" y="124441"/>
              <a:ext cx="3035177" cy="4104659"/>
            </a:xfrm>
            <a:prstGeom prst="rect">
              <a:avLst/>
            </a:prstGeom>
          </p:spPr>
        </p:pic>
        <p:pic>
          <p:nvPicPr>
            <p:cNvPr id="16" name="Picture 15"/>
            <p:cNvPicPr>
              <a:picLocks noChangeAspect="1"/>
            </p:cNvPicPr>
            <p:nvPr/>
          </p:nvPicPr>
          <p:blipFill>
            <a:blip r:embed="rId4"/>
            <a:stretch>
              <a:fillRect/>
            </a:stretch>
          </p:blipFill>
          <p:spPr>
            <a:xfrm>
              <a:off x="8198644" y="1001712"/>
              <a:ext cx="3079149" cy="4083737"/>
            </a:xfrm>
            <a:prstGeom prst="rect">
              <a:avLst/>
            </a:prstGeom>
          </p:spPr>
        </p:pic>
        <p:pic>
          <p:nvPicPr>
            <p:cNvPr id="17" name="Picture 16"/>
            <p:cNvPicPr>
              <a:picLocks noChangeAspect="1"/>
            </p:cNvPicPr>
            <p:nvPr/>
          </p:nvPicPr>
          <p:blipFill>
            <a:blip r:embed="rId2">
              <a:lum bright="70000" contrast="-70000"/>
            </a:blip>
            <a:stretch>
              <a:fillRect/>
            </a:stretch>
          </p:blipFill>
          <p:spPr>
            <a:xfrm>
              <a:off x="5813395" y="2831443"/>
              <a:ext cx="3563938" cy="1659075"/>
            </a:xfrm>
            <a:prstGeom prst="rect">
              <a:avLst/>
            </a:prstGeom>
          </p:spPr>
        </p:pic>
        <p:pic>
          <p:nvPicPr>
            <p:cNvPr id="18" name="Picture 17"/>
            <p:cNvPicPr>
              <a:picLocks noChangeAspect="1"/>
            </p:cNvPicPr>
            <p:nvPr/>
          </p:nvPicPr>
          <p:blipFill>
            <a:blip r:embed="rId5"/>
            <a:stretch>
              <a:fillRect/>
            </a:stretch>
          </p:blipFill>
          <p:spPr>
            <a:xfrm>
              <a:off x="6950974" y="3178032"/>
              <a:ext cx="3266895" cy="4156217"/>
            </a:xfrm>
            <a:prstGeom prst="rect">
              <a:avLst/>
            </a:prstGeom>
          </p:spPr>
        </p:pic>
        <p:pic>
          <p:nvPicPr>
            <p:cNvPr id="19" name="Picture 18"/>
            <p:cNvPicPr>
              <a:picLocks noChangeAspect="1"/>
            </p:cNvPicPr>
            <p:nvPr/>
          </p:nvPicPr>
          <p:blipFill>
            <a:blip r:embed="rId6"/>
            <a:stretch>
              <a:fillRect/>
            </a:stretch>
          </p:blipFill>
          <p:spPr>
            <a:xfrm>
              <a:off x="7451355" y="4105275"/>
              <a:ext cx="1046428" cy="1449387"/>
            </a:xfrm>
            <a:prstGeom prst="rect">
              <a:avLst/>
            </a:prstGeom>
          </p:spPr>
        </p:pic>
        <p:pic>
          <p:nvPicPr>
            <p:cNvPr id="20" name="Picture 19"/>
            <p:cNvPicPr>
              <a:picLocks noChangeAspect="1"/>
            </p:cNvPicPr>
            <p:nvPr userDrawn="1"/>
          </p:nvPicPr>
          <p:blipFill>
            <a:blip r:embed="rId2">
              <a:lum bright="70000" contrast="-70000"/>
            </a:blip>
            <a:stretch>
              <a:fillRect/>
            </a:stretch>
          </p:blipFill>
          <p:spPr>
            <a:xfrm>
              <a:off x="9424683" y="5810253"/>
              <a:ext cx="906259" cy="421879"/>
            </a:xfrm>
            <a:prstGeom prst="rect">
              <a:avLst/>
            </a:prstGeom>
          </p:spPr>
        </p:pic>
      </p:grpSp>
    </p:spTree>
    <p:extLst>
      <p:ext uri="{BB962C8B-B14F-4D97-AF65-F5344CB8AC3E}">
        <p14:creationId xmlns:p14="http://schemas.microsoft.com/office/powerpoint/2010/main" val="7491522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750" fill="hold"/>
                                        <p:tgtEl>
                                          <p:spTgt spid="12"/>
                                        </p:tgtEl>
                                        <p:attrNameLst>
                                          <p:attrName>ppt_x</p:attrName>
                                        </p:attrNameLst>
                                      </p:cBhvr>
                                      <p:tavLst>
                                        <p:tav tm="0">
                                          <p:val>
                                            <p:strVal val="1+#ppt_w/2"/>
                                          </p:val>
                                        </p:tav>
                                        <p:tav tm="100000">
                                          <p:val>
                                            <p:strVal val="#ppt_x"/>
                                          </p:val>
                                        </p:tav>
                                      </p:tavLst>
                                    </p:anim>
                                    <p:anim calcmode="lin" valueType="num">
                                      <p:cBhvr additive="base">
                                        <p:cTn id="8" dur="175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87111807"/>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86AC"/>
        </a:solidFill>
        <a:effectLst/>
      </p:bgPr>
    </p:bg>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srcRect b="15719"/>
          <a:stretch/>
        </p:blipFill>
        <p:spPr>
          <a:xfrm>
            <a:off x="0" y="0"/>
            <a:ext cx="12450726" cy="6994525"/>
          </a:xfrm>
          <a:prstGeom prst="rect">
            <a:avLst/>
          </a:prstGeom>
        </p:spPr>
      </p:pic>
      <p:sp>
        <p:nvSpPr>
          <p:cNvPr id="2" name="Title 1"/>
          <p:cNvSpPr>
            <a:spLocks noGrp="1"/>
          </p:cNvSpPr>
          <p:nvPr>
            <p:ph type="title" hasCustomPrompt="1"/>
          </p:nvPr>
        </p:nvSpPr>
        <p:spPr>
          <a:xfrm>
            <a:off x="274638" y="2125662"/>
            <a:ext cx="5911597" cy="1181862"/>
          </a:xfrm>
          <a:noFill/>
        </p:spPr>
        <p:txBody>
          <a:bodyPr wrap="square" tIns="91440" bIns="91440" anchor="t" anchorCtr="0">
            <a:spAutoFit/>
          </a:bodyPr>
          <a:lstStyle>
            <a:lvl1pPr>
              <a:defRPr sz="7200" spc="-100" baseline="0">
                <a:solidFill>
                  <a:srgbClr val="0086AC"/>
                </a:solidFill>
              </a:defRPr>
            </a:lvl1pPr>
          </a:lstStyle>
          <a:p>
            <a:r>
              <a:rPr lang="en-US" dirty="0"/>
              <a:t>Section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5" name="Picture 4"/>
          <p:cNvPicPr>
            <a:picLocks noChangeAspect="1"/>
          </p:cNvPicPr>
          <p:nvPr userDrawn="1"/>
        </p:nvPicPr>
        <p:blipFill>
          <a:blip r:embed="rId3"/>
          <a:stretch>
            <a:fillRect/>
          </a:stretch>
        </p:blipFill>
        <p:spPr>
          <a:xfrm>
            <a:off x="13840497" y="-589732"/>
            <a:ext cx="3035177" cy="4104659"/>
          </a:xfrm>
          <a:prstGeom prst="rect">
            <a:avLst/>
          </a:prstGeom>
        </p:spPr>
      </p:pic>
      <p:pic>
        <p:nvPicPr>
          <p:cNvPr id="6" name="Picture 5"/>
          <p:cNvPicPr>
            <a:picLocks noChangeAspect="1"/>
          </p:cNvPicPr>
          <p:nvPr userDrawn="1"/>
        </p:nvPicPr>
        <p:blipFill>
          <a:blip r:embed="rId4"/>
          <a:stretch>
            <a:fillRect/>
          </a:stretch>
        </p:blipFill>
        <p:spPr>
          <a:xfrm>
            <a:off x="15905768" y="287539"/>
            <a:ext cx="3079149" cy="4083737"/>
          </a:xfrm>
          <a:prstGeom prst="rect">
            <a:avLst/>
          </a:prstGeom>
        </p:spPr>
      </p:pic>
      <p:pic>
        <p:nvPicPr>
          <p:cNvPr id="9" name="Picture 8"/>
          <p:cNvPicPr>
            <a:picLocks noChangeAspect="1"/>
          </p:cNvPicPr>
          <p:nvPr userDrawn="1"/>
        </p:nvPicPr>
        <p:blipFill>
          <a:blip r:embed="rId5"/>
          <a:stretch>
            <a:fillRect/>
          </a:stretch>
        </p:blipFill>
        <p:spPr>
          <a:xfrm>
            <a:off x="5835499" y="4678240"/>
            <a:ext cx="1046428" cy="1449387"/>
          </a:xfrm>
          <a:prstGeom prst="rect">
            <a:avLst/>
          </a:prstGeom>
        </p:spPr>
      </p:pic>
      <p:pic>
        <p:nvPicPr>
          <p:cNvPr id="10" name="Picture 9"/>
          <p:cNvPicPr>
            <a:picLocks noChangeAspect="1"/>
          </p:cNvPicPr>
          <p:nvPr userDrawn="1"/>
        </p:nvPicPr>
        <p:blipFill>
          <a:blip r:embed="rId6">
            <a:lum bright="70000" contrast="-70000"/>
          </a:blip>
          <a:stretch>
            <a:fillRect/>
          </a:stretch>
        </p:blipFill>
        <p:spPr>
          <a:xfrm>
            <a:off x="5299633" y="5402933"/>
            <a:ext cx="906259" cy="421879"/>
          </a:xfrm>
          <a:prstGeom prst="rect">
            <a:avLst/>
          </a:prstGeom>
        </p:spPr>
      </p:pic>
      <p:pic>
        <p:nvPicPr>
          <p:cNvPr id="8" name="Picture 7"/>
          <p:cNvPicPr>
            <a:picLocks noChangeAspect="1"/>
          </p:cNvPicPr>
          <p:nvPr userDrawn="1"/>
        </p:nvPicPr>
        <p:blipFill>
          <a:blip r:embed="rId7"/>
          <a:stretch>
            <a:fillRect/>
          </a:stretch>
        </p:blipFill>
        <p:spPr>
          <a:xfrm>
            <a:off x="9022693" y="858184"/>
            <a:ext cx="3266895" cy="4156217"/>
          </a:xfrm>
          <a:prstGeom prst="rect">
            <a:avLst/>
          </a:prstGeom>
        </p:spPr>
      </p:pic>
      <p:pic>
        <p:nvPicPr>
          <p:cNvPr id="14" name="Picture 13"/>
          <p:cNvPicPr>
            <a:picLocks noChangeAspect="1"/>
          </p:cNvPicPr>
          <p:nvPr userDrawn="1"/>
        </p:nvPicPr>
        <p:blipFill>
          <a:blip r:embed="rId8"/>
          <a:stretch>
            <a:fillRect/>
          </a:stretch>
        </p:blipFill>
        <p:spPr>
          <a:xfrm>
            <a:off x="9003349" y="663358"/>
            <a:ext cx="1485637" cy="2049463"/>
          </a:xfrm>
          <a:prstGeom prst="rect">
            <a:avLst/>
          </a:prstGeom>
        </p:spPr>
      </p:pic>
    </p:spTree>
    <p:extLst>
      <p:ext uri="{BB962C8B-B14F-4D97-AF65-F5344CB8AC3E}">
        <p14:creationId xmlns:p14="http://schemas.microsoft.com/office/powerpoint/2010/main" val="201417548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Section Title Accent Color 1">
    <p:bg>
      <p:bgPr>
        <a:solidFill>
          <a:srgbClr val="0086AC"/>
        </a:solidFill>
        <a:effectLst/>
      </p:bgPr>
    </p:bg>
    <p:spTree>
      <p:nvGrpSpPr>
        <p:cNvPr id="1" name=""/>
        <p:cNvGrpSpPr/>
        <p:nvPr/>
      </p:nvGrpSpPr>
      <p:grpSpPr>
        <a:xfrm>
          <a:off x="0" y="0"/>
          <a:ext cx="0" cy="0"/>
          <a:chOff x="0" y="0"/>
          <a:chExt cx="0" cy="0"/>
        </a:xfrm>
      </p:grpSpPr>
      <p:pic>
        <p:nvPicPr>
          <p:cNvPr id="18" name="Picture 17"/>
          <p:cNvPicPr>
            <a:picLocks noChangeAspect="1"/>
          </p:cNvPicPr>
          <p:nvPr userDrawn="1"/>
        </p:nvPicPr>
        <p:blipFill rotWithShape="1">
          <a:blip r:embed="rId2"/>
          <a:srcRect b="15637"/>
          <a:stretch/>
        </p:blipFill>
        <p:spPr>
          <a:xfrm>
            <a:off x="0" y="0"/>
            <a:ext cx="12436475" cy="6994526"/>
          </a:xfrm>
          <a:prstGeom prst="rect">
            <a:avLst/>
          </a:prstGeom>
        </p:spPr>
      </p:pic>
      <p:sp>
        <p:nvSpPr>
          <p:cNvPr id="2" name="Title 1"/>
          <p:cNvSpPr>
            <a:spLocks noGrp="1"/>
          </p:cNvSpPr>
          <p:nvPr>
            <p:ph type="title" hasCustomPrompt="1"/>
          </p:nvPr>
        </p:nvSpPr>
        <p:spPr>
          <a:xfrm>
            <a:off x="274638" y="2125661"/>
            <a:ext cx="5427511"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4" name="Picture 3"/>
          <p:cNvPicPr>
            <a:picLocks noChangeAspect="1"/>
          </p:cNvPicPr>
          <p:nvPr userDrawn="1"/>
        </p:nvPicPr>
        <p:blipFill>
          <a:blip r:embed="rId3">
            <a:lum bright="70000" contrast="-70000"/>
          </a:blip>
          <a:stretch>
            <a:fillRect/>
          </a:stretch>
        </p:blipFill>
        <p:spPr>
          <a:xfrm>
            <a:off x="16611680" y="2724150"/>
            <a:ext cx="2867971" cy="1335090"/>
          </a:xfrm>
          <a:prstGeom prst="rect">
            <a:avLst/>
          </a:prstGeom>
        </p:spPr>
      </p:pic>
      <p:pic>
        <p:nvPicPr>
          <p:cNvPr id="5" name="Picture 4"/>
          <p:cNvPicPr>
            <a:picLocks noChangeAspect="1"/>
          </p:cNvPicPr>
          <p:nvPr userDrawn="1"/>
        </p:nvPicPr>
        <p:blipFill>
          <a:blip r:embed="rId4"/>
          <a:stretch>
            <a:fillRect/>
          </a:stretch>
        </p:blipFill>
        <p:spPr>
          <a:xfrm>
            <a:off x="13554036" y="124441"/>
            <a:ext cx="3035177" cy="4104659"/>
          </a:xfrm>
          <a:prstGeom prst="rect">
            <a:avLst/>
          </a:prstGeom>
        </p:spPr>
      </p:pic>
      <p:pic>
        <p:nvPicPr>
          <p:cNvPr id="7" name="Picture 6"/>
          <p:cNvPicPr>
            <a:picLocks noChangeAspect="1"/>
          </p:cNvPicPr>
          <p:nvPr userDrawn="1"/>
        </p:nvPicPr>
        <p:blipFill>
          <a:blip r:embed="rId3">
            <a:lum bright="70000" contrast="-70000"/>
          </a:blip>
          <a:stretch>
            <a:fillRect/>
          </a:stretch>
        </p:blipFill>
        <p:spPr>
          <a:xfrm>
            <a:off x="13234058" y="2831443"/>
            <a:ext cx="3563938" cy="1659075"/>
          </a:xfrm>
          <a:prstGeom prst="rect">
            <a:avLst/>
          </a:prstGeom>
        </p:spPr>
      </p:pic>
      <p:pic>
        <p:nvPicPr>
          <p:cNvPr id="8" name="Picture 7"/>
          <p:cNvPicPr>
            <a:picLocks noChangeAspect="1"/>
          </p:cNvPicPr>
          <p:nvPr userDrawn="1"/>
        </p:nvPicPr>
        <p:blipFill>
          <a:blip r:embed="rId5"/>
          <a:stretch>
            <a:fillRect/>
          </a:stretch>
        </p:blipFill>
        <p:spPr>
          <a:xfrm>
            <a:off x="14371637" y="3178032"/>
            <a:ext cx="3266895" cy="4156217"/>
          </a:xfrm>
          <a:prstGeom prst="rect">
            <a:avLst/>
          </a:prstGeom>
        </p:spPr>
      </p:pic>
      <p:pic>
        <p:nvPicPr>
          <p:cNvPr id="9" name="Picture 8"/>
          <p:cNvPicPr>
            <a:picLocks noChangeAspect="1"/>
          </p:cNvPicPr>
          <p:nvPr userDrawn="1"/>
        </p:nvPicPr>
        <p:blipFill>
          <a:blip r:embed="rId6"/>
          <a:stretch>
            <a:fillRect/>
          </a:stretch>
        </p:blipFill>
        <p:spPr>
          <a:xfrm>
            <a:off x="14872018" y="4105275"/>
            <a:ext cx="1046428" cy="1449387"/>
          </a:xfrm>
          <a:prstGeom prst="rect">
            <a:avLst/>
          </a:prstGeom>
        </p:spPr>
      </p:pic>
      <p:pic>
        <p:nvPicPr>
          <p:cNvPr id="10" name="Picture 9"/>
          <p:cNvPicPr>
            <a:picLocks noChangeAspect="1"/>
          </p:cNvPicPr>
          <p:nvPr userDrawn="1"/>
        </p:nvPicPr>
        <p:blipFill>
          <a:blip r:embed="rId3">
            <a:lum bright="70000" contrast="-70000"/>
          </a:blip>
          <a:stretch>
            <a:fillRect/>
          </a:stretch>
        </p:blipFill>
        <p:spPr>
          <a:xfrm>
            <a:off x="16845346" y="5810253"/>
            <a:ext cx="906259" cy="421879"/>
          </a:xfrm>
          <a:prstGeom prst="rect">
            <a:avLst/>
          </a:prstGeom>
        </p:spPr>
      </p:pic>
      <p:pic>
        <p:nvPicPr>
          <p:cNvPr id="13" name="Picture 12"/>
          <p:cNvPicPr>
            <a:picLocks noChangeAspect="1"/>
          </p:cNvPicPr>
          <p:nvPr userDrawn="1"/>
        </p:nvPicPr>
        <p:blipFill>
          <a:blip r:embed="rId6"/>
          <a:stretch>
            <a:fillRect/>
          </a:stretch>
        </p:blipFill>
        <p:spPr>
          <a:xfrm>
            <a:off x="4053323" y="5101853"/>
            <a:ext cx="574040" cy="795092"/>
          </a:xfrm>
          <a:prstGeom prst="rect">
            <a:avLst/>
          </a:prstGeom>
        </p:spPr>
      </p:pic>
      <p:pic>
        <p:nvPicPr>
          <p:cNvPr id="16" name="Picture 15"/>
          <p:cNvPicPr>
            <a:picLocks noChangeAspect="1"/>
          </p:cNvPicPr>
          <p:nvPr userDrawn="1"/>
        </p:nvPicPr>
        <p:blipFill>
          <a:blip r:embed="rId7"/>
          <a:stretch>
            <a:fillRect/>
          </a:stretch>
        </p:blipFill>
        <p:spPr>
          <a:xfrm>
            <a:off x="3099855" y="5181600"/>
            <a:ext cx="1315288" cy="1814463"/>
          </a:xfrm>
          <a:prstGeom prst="rect">
            <a:avLst/>
          </a:prstGeom>
        </p:spPr>
      </p:pic>
      <p:pic>
        <p:nvPicPr>
          <p:cNvPr id="20" name="Picture 19"/>
          <p:cNvPicPr>
            <a:picLocks noChangeAspect="1"/>
          </p:cNvPicPr>
          <p:nvPr userDrawn="1"/>
        </p:nvPicPr>
        <p:blipFill rotWithShape="1">
          <a:blip r:embed="rId7"/>
          <a:srcRect l="58055" b="48170"/>
          <a:stretch/>
        </p:blipFill>
        <p:spPr>
          <a:xfrm rot="10800000">
            <a:off x="10877105" y="-1"/>
            <a:ext cx="1559370" cy="2658147"/>
          </a:xfrm>
          <a:prstGeom prst="rect">
            <a:avLst/>
          </a:prstGeom>
        </p:spPr>
      </p:pic>
      <p:pic>
        <p:nvPicPr>
          <p:cNvPr id="6" name="Picture 5"/>
          <p:cNvPicPr>
            <a:picLocks noChangeAspect="1"/>
          </p:cNvPicPr>
          <p:nvPr userDrawn="1"/>
        </p:nvPicPr>
        <p:blipFill>
          <a:blip r:embed="rId8"/>
          <a:stretch>
            <a:fillRect/>
          </a:stretch>
        </p:blipFill>
        <p:spPr>
          <a:xfrm>
            <a:off x="10389580" y="392114"/>
            <a:ext cx="1192191" cy="1581150"/>
          </a:xfrm>
          <a:prstGeom prst="rect">
            <a:avLst/>
          </a:prstGeom>
        </p:spPr>
      </p:pic>
      <p:pic>
        <p:nvPicPr>
          <p:cNvPr id="14" name="Picture 13"/>
          <p:cNvPicPr>
            <a:picLocks noChangeAspect="1"/>
          </p:cNvPicPr>
          <p:nvPr userDrawn="1"/>
        </p:nvPicPr>
        <p:blipFill>
          <a:blip r:embed="rId3">
            <a:lum bright="70000" contrast="-70000"/>
          </a:blip>
          <a:stretch>
            <a:fillRect/>
          </a:stretch>
        </p:blipFill>
        <p:spPr>
          <a:xfrm>
            <a:off x="4103872" y="5900849"/>
            <a:ext cx="805012" cy="374747"/>
          </a:xfrm>
          <a:prstGeom prst="rect">
            <a:avLst/>
          </a:prstGeom>
        </p:spPr>
      </p:pic>
      <p:pic>
        <p:nvPicPr>
          <p:cNvPr id="21" name="Picture 20"/>
          <p:cNvPicPr>
            <a:picLocks noChangeAspect="1"/>
          </p:cNvPicPr>
          <p:nvPr userDrawn="1"/>
        </p:nvPicPr>
        <p:blipFill rotWithShape="1">
          <a:blip r:embed="rId5"/>
          <a:srcRect t="38081" r="49995"/>
          <a:stretch/>
        </p:blipFill>
        <p:spPr>
          <a:xfrm>
            <a:off x="11676564" y="-1"/>
            <a:ext cx="759911" cy="1197105"/>
          </a:xfrm>
          <a:prstGeom prst="rect">
            <a:avLst/>
          </a:prstGeom>
        </p:spPr>
      </p:pic>
    </p:spTree>
    <p:extLst>
      <p:ext uri="{BB962C8B-B14F-4D97-AF65-F5344CB8AC3E}">
        <p14:creationId xmlns:p14="http://schemas.microsoft.com/office/powerpoint/2010/main" val="41213337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_Section Title Accent Color 1">
    <p:bg>
      <p:bgPr>
        <a:solidFill>
          <a:srgbClr val="0086AC"/>
        </a:solidFill>
        <a:effectLst/>
      </p:bgPr>
    </p:bg>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srcRect t="15699"/>
          <a:stretch/>
        </p:blipFill>
        <p:spPr>
          <a:xfrm>
            <a:off x="0" y="0"/>
            <a:ext cx="12448674" cy="6994525"/>
          </a:xfrm>
          <a:prstGeom prst="rect">
            <a:avLst/>
          </a:prstGeom>
        </p:spPr>
      </p:pic>
      <p:sp>
        <p:nvSpPr>
          <p:cNvPr id="7" name="Rectangle 6"/>
          <p:cNvSpPr/>
          <p:nvPr userDrawn="1"/>
        </p:nvSpPr>
        <p:spPr bwMode="auto">
          <a:xfrm>
            <a:off x="0" y="0"/>
            <a:ext cx="5303837" cy="6994525"/>
          </a:xfrm>
          <a:prstGeom prst="rect">
            <a:avLst/>
          </a:prstGeom>
          <a:gradFill flip="none" rotWithShape="1">
            <a:gsLst>
              <a:gs pos="2000">
                <a:srgbClr val="F7F7F5"/>
              </a:gs>
              <a:gs pos="100000">
                <a:srgbClr val="F7F7F5">
                  <a:alpha val="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a:xfrm>
            <a:off x="274638" y="2125662"/>
            <a:ext cx="6019799" cy="1181862"/>
          </a:xfrm>
          <a:noFill/>
        </p:spPr>
        <p:txBody>
          <a:bodyPr wrap="square" tIns="91440" bIns="91440" anchor="t" anchorCtr="0">
            <a:spAutoFit/>
          </a:bodyPr>
          <a:lstStyle>
            <a:lvl1pPr>
              <a:defRPr sz="7200" spc="-100" baseline="0">
                <a:solidFill>
                  <a:schemeClr val="bg1"/>
                </a:solidFill>
              </a:defRPr>
            </a:lvl1pPr>
          </a:lstStyle>
          <a:p>
            <a:r>
              <a:rPr lang="en-US" dirty="0"/>
              <a:t>Section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4" name="Picture 3"/>
          <p:cNvPicPr>
            <a:picLocks noChangeAspect="1"/>
          </p:cNvPicPr>
          <p:nvPr userDrawn="1"/>
        </p:nvPicPr>
        <p:blipFill>
          <a:blip r:embed="rId3">
            <a:lum bright="70000" contrast="-70000"/>
          </a:blip>
          <a:stretch>
            <a:fillRect/>
          </a:stretch>
        </p:blipFill>
        <p:spPr>
          <a:xfrm>
            <a:off x="8574427" y="73210"/>
            <a:ext cx="2048225" cy="953484"/>
          </a:xfrm>
          <a:prstGeom prst="rect">
            <a:avLst/>
          </a:prstGeom>
        </p:spPr>
      </p:pic>
      <p:pic>
        <p:nvPicPr>
          <p:cNvPr id="5" name="Picture 4"/>
          <p:cNvPicPr>
            <a:picLocks noChangeAspect="1"/>
          </p:cNvPicPr>
          <p:nvPr userDrawn="1"/>
        </p:nvPicPr>
        <p:blipFill>
          <a:blip r:embed="rId4"/>
          <a:stretch>
            <a:fillRect/>
          </a:stretch>
        </p:blipFill>
        <p:spPr>
          <a:xfrm>
            <a:off x="9887054" y="-1071631"/>
            <a:ext cx="3155178" cy="4266944"/>
          </a:xfrm>
          <a:prstGeom prst="rect">
            <a:avLst/>
          </a:prstGeom>
        </p:spPr>
      </p:pic>
      <p:pic>
        <p:nvPicPr>
          <p:cNvPr id="6" name="Picture 5"/>
          <p:cNvPicPr>
            <a:picLocks noChangeAspect="1"/>
          </p:cNvPicPr>
          <p:nvPr userDrawn="1"/>
        </p:nvPicPr>
        <p:blipFill>
          <a:blip r:embed="rId5"/>
          <a:stretch>
            <a:fillRect/>
          </a:stretch>
        </p:blipFill>
        <p:spPr>
          <a:xfrm>
            <a:off x="6912454" y="3348934"/>
            <a:ext cx="1330810" cy="1764994"/>
          </a:xfrm>
          <a:prstGeom prst="rect">
            <a:avLst/>
          </a:prstGeom>
        </p:spPr>
      </p:pic>
      <p:pic>
        <p:nvPicPr>
          <p:cNvPr id="9" name="Picture 8"/>
          <p:cNvPicPr>
            <a:picLocks noChangeAspect="1"/>
          </p:cNvPicPr>
          <p:nvPr userDrawn="1"/>
        </p:nvPicPr>
        <p:blipFill>
          <a:blip r:embed="rId6"/>
          <a:stretch>
            <a:fillRect/>
          </a:stretch>
        </p:blipFill>
        <p:spPr>
          <a:xfrm>
            <a:off x="10793770" y="595396"/>
            <a:ext cx="965093" cy="1336731"/>
          </a:xfrm>
          <a:prstGeom prst="rect">
            <a:avLst/>
          </a:prstGeom>
        </p:spPr>
      </p:pic>
      <p:pic>
        <p:nvPicPr>
          <p:cNvPr id="10" name="Picture 9"/>
          <p:cNvPicPr>
            <a:picLocks noChangeAspect="1"/>
          </p:cNvPicPr>
          <p:nvPr userDrawn="1"/>
        </p:nvPicPr>
        <p:blipFill>
          <a:blip r:embed="rId3">
            <a:lum bright="70000" contrast="-70000"/>
          </a:blip>
          <a:stretch>
            <a:fillRect/>
          </a:stretch>
        </p:blipFill>
        <p:spPr>
          <a:xfrm>
            <a:off x="7466538" y="3770870"/>
            <a:ext cx="882041" cy="410605"/>
          </a:xfrm>
          <a:prstGeom prst="rect">
            <a:avLst/>
          </a:prstGeom>
        </p:spPr>
      </p:pic>
      <p:pic>
        <p:nvPicPr>
          <p:cNvPr id="13" name="Picture 12"/>
          <p:cNvPicPr>
            <a:picLocks noChangeAspect="1"/>
          </p:cNvPicPr>
          <p:nvPr userDrawn="1"/>
        </p:nvPicPr>
        <p:blipFill>
          <a:blip r:embed="rId7"/>
          <a:stretch>
            <a:fillRect/>
          </a:stretch>
        </p:blipFill>
        <p:spPr>
          <a:xfrm>
            <a:off x="7931220" y="3401184"/>
            <a:ext cx="192017" cy="244288"/>
          </a:xfrm>
          <a:prstGeom prst="rect">
            <a:avLst/>
          </a:prstGeom>
        </p:spPr>
      </p:pic>
      <p:pic>
        <p:nvPicPr>
          <p:cNvPr id="14" name="Picture 13"/>
          <p:cNvPicPr>
            <a:picLocks noChangeAspect="1"/>
          </p:cNvPicPr>
          <p:nvPr userDrawn="1"/>
        </p:nvPicPr>
        <p:blipFill>
          <a:blip r:embed="rId3">
            <a:lum bright="70000" contrast="-70000"/>
          </a:blip>
          <a:stretch>
            <a:fillRect/>
          </a:stretch>
        </p:blipFill>
        <p:spPr>
          <a:xfrm>
            <a:off x="11114613" y="1010625"/>
            <a:ext cx="906259" cy="421879"/>
          </a:xfrm>
          <a:prstGeom prst="rect">
            <a:avLst/>
          </a:prstGeom>
        </p:spPr>
      </p:pic>
      <p:pic>
        <p:nvPicPr>
          <p:cNvPr id="8" name="Picture 7"/>
          <p:cNvPicPr>
            <a:picLocks noChangeAspect="1"/>
          </p:cNvPicPr>
          <p:nvPr userDrawn="1"/>
        </p:nvPicPr>
        <p:blipFill>
          <a:blip r:embed="rId7"/>
          <a:stretch>
            <a:fillRect/>
          </a:stretch>
        </p:blipFill>
        <p:spPr>
          <a:xfrm>
            <a:off x="7860788" y="3590424"/>
            <a:ext cx="340004" cy="432561"/>
          </a:xfrm>
          <a:prstGeom prst="rect">
            <a:avLst/>
          </a:prstGeom>
        </p:spPr>
      </p:pic>
      <p:pic>
        <p:nvPicPr>
          <p:cNvPr id="15" name="Picture 14"/>
          <p:cNvPicPr>
            <a:picLocks noChangeAspect="1"/>
          </p:cNvPicPr>
          <p:nvPr userDrawn="1"/>
        </p:nvPicPr>
        <p:blipFill rotWithShape="1">
          <a:blip r:embed="rId3">
            <a:lum bright="70000" contrast="-70000"/>
          </a:blip>
          <a:srcRect t="-11976" r="34780" b="1"/>
          <a:stretch/>
        </p:blipFill>
        <p:spPr>
          <a:xfrm>
            <a:off x="11112835" y="2125662"/>
            <a:ext cx="1335840" cy="1067673"/>
          </a:xfrm>
          <a:prstGeom prst="rect">
            <a:avLst/>
          </a:prstGeom>
        </p:spPr>
      </p:pic>
    </p:spTree>
    <p:extLst>
      <p:ext uri="{BB962C8B-B14F-4D97-AF65-F5344CB8AC3E}">
        <p14:creationId xmlns:p14="http://schemas.microsoft.com/office/powerpoint/2010/main" val="2535475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45314969"/>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_Section Title Accent Color 1">
    <p:bg>
      <p:bgPr>
        <a:solidFill>
          <a:srgbClr val="0086AC"/>
        </a:solidFill>
        <a:effectLst/>
      </p:bgPr>
    </p:bg>
    <p:spTree>
      <p:nvGrpSpPr>
        <p:cNvPr id="1" name=""/>
        <p:cNvGrpSpPr/>
        <p:nvPr/>
      </p:nvGrpSpPr>
      <p:grpSpPr>
        <a:xfrm>
          <a:off x="0" y="0"/>
          <a:ext cx="0" cy="0"/>
          <a:chOff x="0" y="0"/>
          <a:chExt cx="0" cy="0"/>
        </a:xfrm>
      </p:grpSpPr>
      <p:pic>
        <p:nvPicPr>
          <p:cNvPr id="14" name="Picture 13"/>
          <p:cNvPicPr>
            <a:picLocks noChangeAspect="1"/>
          </p:cNvPicPr>
          <p:nvPr userDrawn="1"/>
        </p:nvPicPr>
        <p:blipFill rotWithShape="1">
          <a:blip r:embed="rId2" cstate="email">
            <a:extLst>
              <a:ext uri="{28A0092B-C50C-407E-A947-70E740481C1C}">
                <a14:useLocalDpi xmlns:a14="http://schemas.microsoft.com/office/drawing/2010/main"/>
              </a:ext>
            </a:extLst>
          </a:blip>
          <a:srcRect l="1" t="8796" r="-226" b="7226"/>
          <a:stretch/>
        </p:blipFill>
        <p:spPr>
          <a:xfrm>
            <a:off x="-43876" y="0"/>
            <a:ext cx="12508591" cy="6987222"/>
          </a:xfrm>
          <a:prstGeom prst="rect">
            <a:avLst/>
          </a:prstGeom>
        </p:spPr>
      </p:pic>
      <p:sp>
        <p:nvSpPr>
          <p:cNvPr id="2" name="Title 1"/>
          <p:cNvSpPr>
            <a:spLocks noGrp="1"/>
          </p:cNvSpPr>
          <p:nvPr>
            <p:ph type="title" hasCustomPrompt="1"/>
          </p:nvPr>
        </p:nvSpPr>
        <p:spPr>
          <a:xfrm>
            <a:off x="274638" y="4546569"/>
            <a:ext cx="6019799"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10" name="Picture 9"/>
          <p:cNvPicPr>
            <a:picLocks noChangeAspect="1"/>
          </p:cNvPicPr>
          <p:nvPr userDrawn="1"/>
        </p:nvPicPr>
        <p:blipFill>
          <a:blip r:embed="rId3">
            <a:lum bright="70000" contrast="-70000"/>
          </a:blip>
          <a:stretch>
            <a:fillRect/>
          </a:stretch>
        </p:blipFill>
        <p:spPr>
          <a:xfrm>
            <a:off x="9074864" y="4571972"/>
            <a:ext cx="906259" cy="421879"/>
          </a:xfrm>
          <a:prstGeom prst="rect">
            <a:avLst/>
          </a:prstGeom>
        </p:spPr>
      </p:pic>
      <p:pic>
        <p:nvPicPr>
          <p:cNvPr id="17" name="Picture 16"/>
          <p:cNvPicPr>
            <a:picLocks noChangeAspect="1"/>
          </p:cNvPicPr>
          <p:nvPr userDrawn="1"/>
        </p:nvPicPr>
        <p:blipFill rotWithShape="1">
          <a:blip r:embed="rId4"/>
          <a:srcRect t="59490" r="38367"/>
          <a:stretch/>
        </p:blipFill>
        <p:spPr>
          <a:xfrm>
            <a:off x="8361222" y="0"/>
            <a:ext cx="4075254" cy="3407713"/>
          </a:xfrm>
          <a:prstGeom prst="rect">
            <a:avLst/>
          </a:prstGeom>
        </p:spPr>
      </p:pic>
      <p:pic>
        <p:nvPicPr>
          <p:cNvPr id="18" name="Picture 17"/>
          <p:cNvPicPr>
            <a:picLocks noChangeAspect="1"/>
          </p:cNvPicPr>
          <p:nvPr userDrawn="1"/>
        </p:nvPicPr>
        <p:blipFill>
          <a:blip r:embed="rId5"/>
          <a:stretch>
            <a:fillRect/>
          </a:stretch>
        </p:blipFill>
        <p:spPr>
          <a:xfrm>
            <a:off x="7907006" y="740685"/>
            <a:ext cx="3170463" cy="4373711"/>
          </a:xfrm>
          <a:prstGeom prst="rect">
            <a:avLst/>
          </a:prstGeom>
        </p:spPr>
      </p:pic>
      <p:pic>
        <p:nvPicPr>
          <p:cNvPr id="15" name="Picture 14"/>
          <p:cNvPicPr>
            <a:picLocks noChangeAspect="1"/>
          </p:cNvPicPr>
          <p:nvPr userDrawn="1"/>
        </p:nvPicPr>
        <p:blipFill>
          <a:blip r:embed="rId6"/>
          <a:stretch>
            <a:fillRect/>
          </a:stretch>
        </p:blipFill>
        <p:spPr>
          <a:xfrm>
            <a:off x="10679685" y="2867704"/>
            <a:ext cx="1046428" cy="1449387"/>
          </a:xfrm>
          <a:prstGeom prst="rect">
            <a:avLst/>
          </a:prstGeom>
        </p:spPr>
      </p:pic>
      <p:pic>
        <p:nvPicPr>
          <p:cNvPr id="16" name="Picture 15"/>
          <p:cNvPicPr>
            <a:picLocks noChangeAspect="1"/>
          </p:cNvPicPr>
          <p:nvPr userDrawn="1"/>
        </p:nvPicPr>
        <p:blipFill>
          <a:blip r:embed="rId3">
            <a:lum bright="70000" contrast="-70000"/>
          </a:blip>
          <a:stretch>
            <a:fillRect/>
          </a:stretch>
        </p:blipFill>
        <p:spPr>
          <a:xfrm>
            <a:off x="10143819" y="3592397"/>
            <a:ext cx="906259" cy="421879"/>
          </a:xfrm>
          <a:prstGeom prst="rect">
            <a:avLst/>
          </a:prstGeom>
        </p:spPr>
      </p:pic>
      <p:pic>
        <p:nvPicPr>
          <p:cNvPr id="6" name="Picture 5"/>
          <p:cNvPicPr>
            <a:picLocks noChangeAspect="1"/>
          </p:cNvPicPr>
          <p:nvPr userDrawn="1"/>
        </p:nvPicPr>
        <p:blipFill>
          <a:blip r:embed="rId7"/>
          <a:stretch>
            <a:fillRect/>
          </a:stretch>
        </p:blipFill>
        <p:spPr>
          <a:xfrm rot="21008113">
            <a:off x="9348111" y="3789855"/>
            <a:ext cx="1330810" cy="1764994"/>
          </a:xfrm>
          <a:prstGeom prst="rect">
            <a:avLst/>
          </a:prstGeom>
        </p:spPr>
      </p:pic>
    </p:spTree>
    <p:extLst>
      <p:ext uri="{BB962C8B-B14F-4D97-AF65-F5344CB8AC3E}">
        <p14:creationId xmlns:p14="http://schemas.microsoft.com/office/powerpoint/2010/main" val="15957706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Section Title Accent Color 1">
    <p:bg>
      <p:bgPr>
        <a:solidFill>
          <a:srgbClr val="0086AC"/>
        </a:solidFill>
        <a:effectLst/>
      </p:bgPr>
    </p:bg>
    <p:spTree>
      <p:nvGrpSpPr>
        <p:cNvPr id="1" name=""/>
        <p:cNvGrpSpPr/>
        <p:nvPr/>
      </p:nvGrpSpPr>
      <p:grpSpPr>
        <a:xfrm>
          <a:off x="0" y="0"/>
          <a:ext cx="0" cy="0"/>
          <a:chOff x="0" y="0"/>
          <a:chExt cx="0" cy="0"/>
        </a:xfrm>
      </p:grpSpPr>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grpSp>
        <p:nvGrpSpPr>
          <p:cNvPr id="20" name="Group 19"/>
          <p:cNvGrpSpPr/>
          <p:nvPr userDrawn="1"/>
        </p:nvGrpSpPr>
        <p:grpSpPr>
          <a:xfrm>
            <a:off x="5813395" y="124441"/>
            <a:ext cx="6245593" cy="7209808"/>
            <a:chOff x="5813395" y="124441"/>
            <a:chExt cx="6245593" cy="7209808"/>
          </a:xfrm>
        </p:grpSpPr>
        <p:pic>
          <p:nvPicPr>
            <p:cNvPr id="21" name="Picture 20"/>
            <p:cNvPicPr>
              <a:picLocks noChangeAspect="1"/>
            </p:cNvPicPr>
            <p:nvPr userDrawn="1"/>
          </p:nvPicPr>
          <p:blipFill>
            <a:blip r:embed="rId2">
              <a:lum bright="70000" contrast="-70000"/>
            </a:blip>
            <a:stretch>
              <a:fillRect/>
            </a:stretch>
          </p:blipFill>
          <p:spPr>
            <a:xfrm>
              <a:off x="6647005" y="2354262"/>
              <a:ext cx="1489168" cy="693233"/>
            </a:xfrm>
            <a:prstGeom prst="rect">
              <a:avLst/>
            </a:prstGeom>
          </p:spPr>
        </p:pic>
        <p:pic>
          <p:nvPicPr>
            <p:cNvPr id="22" name="Picture 21"/>
            <p:cNvPicPr>
              <a:picLocks noChangeAspect="1"/>
            </p:cNvPicPr>
            <p:nvPr userDrawn="1"/>
          </p:nvPicPr>
          <p:blipFill>
            <a:blip r:embed="rId2">
              <a:lum bright="70000" contrast="-70000"/>
            </a:blip>
            <a:stretch>
              <a:fillRect/>
            </a:stretch>
          </p:blipFill>
          <p:spPr>
            <a:xfrm>
              <a:off x="9191017" y="2724150"/>
              <a:ext cx="2867971" cy="1335090"/>
            </a:xfrm>
            <a:prstGeom prst="rect">
              <a:avLst/>
            </a:prstGeom>
          </p:spPr>
        </p:pic>
        <p:pic>
          <p:nvPicPr>
            <p:cNvPr id="23" name="Picture 22"/>
            <p:cNvPicPr>
              <a:picLocks noChangeAspect="1"/>
            </p:cNvPicPr>
            <p:nvPr/>
          </p:nvPicPr>
          <p:blipFill>
            <a:blip r:embed="rId3"/>
            <a:stretch>
              <a:fillRect/>
            </a:stretch>
          </p:blipFill>
          <p:spPr>
            <a:xfrm>
              <a:off x="6133373" y="124441"/>
              <a:ext cx="3035177" cy="4104659"/>
            </a:xfrm>
            <a:prstGeom prst="rect">
              <a:avLst/>
            </a:prstGeom>
          </p:spPr>
        </p:pic>
        <p:pic>
          <p:nvPicPr>
            <p:cNvPr id="24" name="Picture 23"/>
            <p:cNvPicPr>
              <a:picLocks noChangeAspect="1"/>
            </p:cNvPicPr>
            <p:nvPr/>
          </p:nvPicPr>
          <p:blipFill>
            <a:blip r:embed="rId4"/>
            <a:stretch>
              <a:fillRect/>
            </a:stretch>
          </p:blipFill>
          <p:spPr>
            <a:xfrm>
              <a:off x="8198644" y="1001712"/>
              <a:ext cx="3079149" cy="4083737"/>
            </a:xfrm>
            <a:prstGeom prst="rect">
              <a:avLst/>
            </a:prstGeom>
          </p:spPr>
        </p:pic>
        <p:pic>
          <p:nvPicPr>
            <p:cNvPr id="25" name="Picture 24"/>
            <p:cNvPicPr>
              <a:picLocks noChangeAspect="1"/>
            </p:cNvPicPr>
            <p:nvPr/>
          </p:nvPicPr>
          <p:blipFill>
            <a:blip r:embed="rId2">
              <a:lum bright="70000" contrast="-70000"/>
            </a:blip>
            <a:stretch>
              <a:fillRect/>
            </a:stretch>
          </p:blipFill>
          <p:spPr>
            <a:xfrm>
              <a:off x="5813395" y="2831443"/>
              <a:ext cx="3563938" cy="1659075"/>
            </a:xfrm>
            <a:prstGeom prst="rect">
              <a:avLst/>
            </a:prstGeom>
          </p:spPr>
        </p:pic>
        <p:pic>
          <p:nvPicPr>
            <p:cNvPr id="26" name="Picture 25"/>
            <p:cNvPicPr>
              <a:picLocks noChangeAspect="1"/>
            </p:cNvPicPr>
            <p:nvPr/>
          </p:nvPicPr>
          <p:blipFill>
            <a:blip r:embed="rId5"/>
            <a:stretch>
              <a:fillRect/>
            </a:stretch>
          </p:blipFill>
          <p:spPr>
            <a:xfrm>
              <a:off x="6950974" y="3178032"/>
              <a:ext cx="3266895" cy="4156217"/>
            </a:xfrm>
            <a:prstGeom prst="rect">
              <a:avLst/>
            </a:prstGeom>
          </p:spPr>
        </p:pic>
        <p:pic>
          <p:nvPicPr>
            <p:cNvPr id="27" name="Picture 26"/>
            <p:cNvPicPr>
              <a:picLocks noChangeAspect="1"/>
            </p:cNvPicPr>
            <p:nvPr/>
          </p:nvPicPr>
          <p:blipFill>
            <a:blip r:embed="rId6"/>
            <a:stretch>
              <a:fillRect/>
            </a:stretch>
          </p:blipFill>
          <p:spPr>
            <a:xfrm>
              <a:off x="7451355" y="4105275"/>
              <a:ext cx="1046428" cy="1449387"/>
            </a:xfrm>
            <a:prstGeom prst="rect">
              <a:avLst/>
            </a:prstGeom>
          </p:spPr>
        </p:pic>
        <p:pic>
          <p:nvPicPr>
            <p:cNvPr id="28" name="Picture 27"/>
            <p:cNvPicPr>
              <a:picLocks noChangeAspect="1"/>
            </p:cNvPicPr>
            <p:nvPr userDrawn="1"/>
          </p:nvPicPr>
          <p:blipFill>
            <a:blip r:embed="rId2">
              <a:lum bright="70000" contrast="-70000"/>
            </a:blip>
            <a:stretch>
              <a:fillRect/>
            </a:stretch>
          </p:blipFill>
          <p:spPr>
            <a:xfrm>
              <a:off x="9424683" y="5810253"/>
              <a:ext cx="906259" cy="421879"/>
            </a:xfrm>
            <a:prstGeom prst="rect">
              <a:avLst/>
            </a:prstGeom>
          </p:spPr>
        </p:pic>
      </p:grpSp>
    </p:spTree>
    <p:extLst>
      <p:ext uri="{BB962C8B-B14F-4D97-AF65-F5344CB8AC3E}">
        <p14:creationId xmlns:p14="http://schemas.microsoft.com/office/powerpoint/2010/main" val="196904249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750" fill="hold"/>
                                        <p:tgtEl>
                                          <p:spTgt spid="20"/>
                                        </p:tgtEl>
                                        <p:attrNameLst>
                                          <p:attrName>ppt_x</p:attrName>
                                        </p:attrNameLst>
                                      </p:cBhvr>
                                      <p:tavLst>
                                        <p:tav tm="0">
                                          <p:val>
                                            <p:strVal val="1+#ppt_w/2"/>
                                          </p:val>
                                        </p:tav>
                                        <p:tav tm="100000">
                                          <p:val>
                                            <p:strVal val="#ppt_x"/>
                                          </p:val>
                                        </p:tav>
                                      </p:tavLst>
                                    </p:anim>
                                    <p:anim calcmode="lin" valueType="num">
                                      <p:cBhvr additive="base">
                                        <p:cTn id="8" dur="175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3072531"/>
            <a:ext cx="5486399" cy="849463"/>
          </a:xfrm>
        </p:spPr>
        <p:txBody>
          <a:bodyPr anchor="ctr">
            <a:spAutoFit/>
          </a:bodyPr>
          <a:lstStyle>
            <a:lvl1pPr>
              <a:defRPr sz="48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80329006"/>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1315" y="0"/>
            <a:ext cx="6995160" cy="6995160"/>
          </a:xfrm>
          <a:prstGeom prst="rect">
            <a:avLst/>
          </a:prstGeom>
        </p:spPr>
      </p:pic>
    </p:spTree>
    <p:extLst>
      <p:ext uri="{BB962C8B-B14F-4D97-AF65-F5344CB8AC3E}">
        <p14:creationId xmlns:p14="http://schemas.microsoft.com/office/powerpoint/2010/main" val="470218061"/>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45021662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86AC"/>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268028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Blank Accent Color 1">
    <p:bg>
      <p:bgPr>
        <a:solidFill>
          <a:srgbClr val="0086AC"/>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a:off x="10371404" y="-2217738"/>
            <a:ext cx="3266895" cy="4156217"/>
          </a:xfrm>
          <a:prstGeom prst="rect">
            <a:avLst/>
          </a:prstGeom>
        </p:spPr>
      </p:pic>
      <p:sp>
        <p:nvSpPr>
          <p:cNvPr id="2"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13" name="Picture 12"/>
          <p:cNvPicPr>
            <a:picLocks noChangeAspect="1"/>
          </p:cNvPicPr>
          <p:nvPr userDrawn="1"/>
        </p:nvPicPr>
        <p:blipFill>
          <a:blip r:embed="rId3">
            <a:lum bright="70000" contrast="-70000"/>
          </a:blip>
          <a:stretch>
            <a:fillRect/>
          </a:stretch>
        </p:blipFill>
        <p:spPr>
          <a:xfrm>
            <a:off x="10880462" y="258566"/>
            <a:ext cx="1207787" cy="562246"/>
          </a:xfrm>
          <a:prstGeom prst="rect">
            <a:avLst/>
          </a:prstGeom>
        </p:spPr>
      </p:pic>
      <p:pic>
        <p:nvPicPr>
          <p:cNvPr id="14" name="Picture 13"/>
          <p:cNvPicPr>
            <a:picLocks noChangeAspect="1"/>
          </p:cNvPicPr>
          <p:nvPr userDrawn="1"/>
        </p:nvPicPr>
        <p:blipFill>
          <a:blip r:embed="rId4"/>
          <a:stretch>
            <a:fillRect/>
          </a:stretch>
        </p:blipFill>
        <p:spPr>
          <a:xfrm>
            <a:off x="11653730" y="480872"/>
            <a:ext cx="496504" cy="687699"/>
          </a:xfrm>
          <a:prstGeom prst="rect">
            <a:avLst/>
          </a:prstGeom>
        </p:spPr>
      </p:pic>
    </p:spTree>
    <p:extLst>
      <p:ext uri="{BB962C8B-B14F-4D97-AF65-F5344CB8AC3E}">
        <p14:creationId xmlns:p14="http://schemas.microsoft.com/office/powerpoint/2010/main" val="2332541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2876840"/>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86AC"/>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83" name="Group 82"/>
          <p:cNvGrpSpPr/>
          <p:nvPr userDrawn="1"/>
        </p:nvGrpSpPr>
        <p:grpSpPr>
          <a:xfrm>
            <a:off x="9163050" y="4660900"/>
            <a:ext cx="511175" cy="787400"/>
            <a:chOff x="8189913" y="3194051"/>
            <a:chExt cx="511175" cy="787400"/>
          </a:xfrm>
        </p:grpSpPr>
        <p:sp>
          <p:nvSpPr>
            <p:cNvPr id="84"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2" name="Group 91"/>
          <p:cNvGrpSpPr/>
          <p:nvPr userDrawn="1"/>
        </p:nvGrpSpPr>
        <p:grpSpPr>
          <a:xfrm>
            <a:off x="5543550" y="4829175"/>
            <a:ext cx="458788" cy="709612"/>
            <a:chOff x="4570413" y="3209926"/>
            <a:chExt cx="458788" cy="709612"/>
          </a:xfrm>
        </p:grpSpPr>
        <p:sp>
          <p:nvSpPr>
            <p:cNvPr id="93"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1"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02" name="Group 101"/>
          <p:cNvGrpSpPr/>
          <p:nvPr userDrawn="1"/>
        </p:nvGrpSpPr>
        <p:grpSpPr>
          <a:xfrm>
            <a:off x="1024729" y="2354262"/>
            <a:ext cx="3387726" cy="446088"/>
            <a:chOff x="1092200" y="1960563"/>
            <a:chExt cx="3387726" cy="446088"/>
          </a:xfrm>
        </p:grpSpPr>
        <p:sp>
          <p:nvSpPr>
            <p:cNvPr id="103" name="Freeform 33"/>
            <p:cNvSpPr>
              <a:spLocks/>
            </p:cNvSpPr>
            <p:nvPr userDrawn="1"/>
          </p:nvSpPr>
          <p:spPr bwMode="auto">
            <a:xfrm>
              <a:off x="1092200" y="1981201"/>
              <a:ext cx="344488" cy="317500"/>
            </a:xfrm>
            <a:custGeom>
              <a:avLst/>
              <a:gdLst>
                <a:gd name="T0" fmla="*/ 181 w 213"/>
                <a:gd name="T1" fmla="*/ 197 h 197"/>
                <a:gd name="T2" fmla="*/ 181 w 213"/>
                <a:gd name="T3" fmla="*/ 72 h 197"/>
                <a:gd name="T4" fmla="*/ 182 w 213"/>
                <a:gd name="T5" fmla="*/ 29 h 197"/>
                <a:gd name="T6" fmla="*/ 182 w 213"/>
                <a:gd name="T7" fmla="*/ 29 h 197"/>
                <a:gd name="T8" fmla="*/ 176 w 213"/>
                <a:gd name="T9" fmla="*/ 51 h 197"/>
                <a:gd name="T10" fmla="*/ 117 w 213"/>
                <a:gd name="T11" fmla="*/ 197 h 197"/>
                <a:gd name="T12" fmla="*/ 95 w 213"/>
                <a:gd name="T13" fmla="*/ 197 h 197"/>
                <a:gd name="T14" fmla="*/ 35 w 213"/>
                <a:gd name="T15" fmla="*/ 53 h 197"/>
                <a:gd name="T16" fmla="*/ 30 w 213"/>
                <a:gd name="T17" fmla="*/ 29 h 197"/>
                <a:gd name="T18" fmla="*/ 29 w 213"/>
                <a:gd name="T19" fmla="*/ 29 h 197"/>
                <a:gd name="T20" fmla="*/ 30 w 213"/>
                <a:gd name="T21" fmla="*/ 49 h 197"/>
                <a:gd name="T22" fmla="*/ 30 w 213"/>
                <a:gd name="T23" fmla="*/ 76 h 197"/>
                <a:gd name="T24" fmla="*/ 30 w 213"/>
                <a:gd name="T25" fmla="*/ 197 h 197"/>
                <a:gd name="T26" fmla="*/ 0 w 213"/>
                <a:gd name="T27" fmla="*/ 197 h 197"/>
                <a:gd name="T28" fmla="*/ 0 w 213"/>
                <a:gd name="T29" fmla="*/ 0 h 197"/>
                <a:gd name="T30" fmla="*/ 47 w 213"/>
                <a:gd name="T31" fmla="*/ 0 h 197"/>
                <a:gd name="T32" fmla="*/ 97 w 213"/>
                <a:gd name="T33" fmla="*/ 124 h 197"/>
                <a:gd name="T34" fmla="*/ 106 w 213"/>
                <a:gd name="T35" fmla="*/ 152 h 197"/>
                <a:gd name="T36" fmla="*/ 106 w 213"/>
                <a:gd name="T37" fmla="*/ 152 h 197"/>
                <a:gd name="T38" fmla="*/ 117 w 213"/>
                <a:gd name="T39" fmla="*/ 124 h 197"/>
                <a:gd name="T40" fmla="*/ 168 w 213"/>
                <a:gd name="T41" fmla="*/ 0 h 197"/>
                <a:gd name="T42" fmla="*/ 213 w 213"/>
                <a:gd name="T43" fmla="*/ 0 h 197"/>
                <a:gd name="T44" fmla="*/ 213 w 213"/>
                <a:gd name="T45" fmla="*/ 197 h 197"/>
                <a:gd name="T46" fmla="*/ 181 w 213"/>
                <a:gd name="T47"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97">
                  <a:moveTo>
                    <a:pt x="181" y="197"/>
                  </a:moveTo>
                  <a:cubicBezTo>
                    <a:pt x="181" y="72"/>
                    <a:pt x="181" y="72"/>
                    <a:pt x="181" y="72"/>
                  </a:cubicBezTo>
                  <a:cubicBezTo>
                    <a:pt x="181" y="62"/>
                    <a:pt x="181" y="48"/>
                    <a:pt x="182" y="29"/>
                  </a:cubicBezTo>
                  <a:cubicBezTo>
                    <a:pt x="182" y="29"/>
                    <a:pt x="182" y="29"/>
                    <a:pt x="182" y="29"/>
                  </a:cubicBezTo>
                  <a:cubicBezTo>
                    <a:pt x="180" y="39"/>
                    <a:pt x="178" y="47"/>
                    <a:pt x="176" y="51"/>
                  </a:cubicBezTo>
                  <a:cubicBezTo>
                    <a:pt x="117" y="197"/>
                    <a:pt x="117" y="197"/>
                    <a:pt x="117" y="197"/>
                  </a:cubicBezTo>
                  <a:cubicBezTo>
                    <a:pt x="95" y="197"/>
                    <a:pt x="95" y="197"/>
                    <a:pt x="95" y="197"/>
                  </a:cubicBezTo>
                  <a:cubicBezTo>
                    <a:pt x="35" y="53"/>
                    <a:pt x="35" y="53"/>
                    <a:pt x="35" y="53"/>
                  </a:cubicBezTo>
                  <a:cubicBezTo>
                    <a:pt x="34" y="48"/>
                    <a:pt x="32" y="40"/>
                    <a:pt x="30" y="29"/>
                  </a:cubicBezTo>
                  <a:cubicBezTo>
                    <a:pt x="29" y="29"/>
                    <a:pt x="29" y="29"/>
                    <a:pt x="29" y="29"/>
                  </a:cubicBezTo>
                  <a:cubicBezTo>
                    <a:pt x="29" y="32"/>
                    <a:pt x="29" y="38"/>
                    <a:pt x="30" y="49"/>
                  </a:cubicBezTo>
                  <a:cubicBezTo>
                    <a:pt x="30" y="59"/>
                    <a:pt x="30" y="68"/>
                    <a:pt x="30" y="76"/>
                  </a:cubicBezTo>
                  <a:cubicBezTo>
                    <a:pt x="30" y="197"/>
                    <a:pt x="30" y="197"/>
                    <a:pt x="30" y="197"/>
                  </a:cubicBezTo>
                  <a:cubicBezTo>
                    <a:pt x="0" y="197"/>
                    <a:pt x="0" y="197"/>
                    <a:pt x="0" y="197"/>
                  </a:cubicBezTo>
                  <a:cubicBezTo>
                    <a:pt x="0" y="0"/>
                    <a:pt x="0" y="0"/>
                    <a:pt x="0" y="0"/>
                  </a:cubicBezTo>
                  <a:cubicBezTo>
                    <a:pt x="47" y="0"/>
                    <a:pt x="47" y="0"/>
                    <a:pt x="47" y="0"/>
                  </a:cubicBezTo>
                  <a:cubicBezTo>
                    <a:pt x="97" y="124"/>
                    <a:pt x="97" y="124"/>
                    <a:pt x="97" y="124"/>
                  </a:cubicBezTo>
                  <a:cubicBezTo>
                    <a:pt x="101" y="136"/>
                    <a:pt x="104" y="146"/>
                    <a:pt x="106" y="152"/>
                  </a:cubicBezTo>
                  <a:cubicBezTo>
                    <a:pt x="106" y="152"/>
                    <a:pt x="106" y="152"/>
                    <a:pt x="106" y="152"/>
                  </a:cubicBezTo>
                  <a:cubicBezTo>
                    <a:pt x="117" y="124"/>
                    <a:pt x="117" y="124"/>
                    <a:pt x="117" y="124"/>
                  </a:cubicBezTo>
                  <a:cubicBezTo>
                    <a:pt x="168" y="0"/>
                    <a:pt x="168" y="0"/>
                    <a:pt x="168" y="0"/>
                  </a:cubicBezTo>
                  <a:cubicBezTo>
                    <a:pt x="213" y="0"/>
                    <a:pt x="213" y="0"/>
                    <a:pt x="213" y="0"/>
                  </a:cubicBezTo>
                  <a:cubicBezTo>
                    <a:pt x="213" y="197"/>
                    <a:pt x="213" y="197"/>
                    <a:pt x="213" y="197"/>
                  </a:cubicBezTo>
                  <a:lnTo>
                    <a:pt x="181" y="19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34"/>
            <p:cNvSpPr>
              <a:spLocks noEditPoints="1"/>
            </p:cNvSpPr>
            <p:nvPr userDrawn="1"/>
          </p:nvSpPr>
          <p:spPr bwMode="auto">
            <a:xfrm>
              <a:off x="1495425" y="2066926"/>
              <a:ext cx="233363" cy="236538"/>
            </a:xfrm>
            <a:custGeom>
              <a:avLst/>
              <a:gdLst>
                <a:gd name="T0" fmla="*/ 145 w 145"/>
                <a:gd name="T1" fmla="*/ 72 h 147"/>
                <a:gd name="T2" fmla="*/ 125 w 145"/>
                <a:gd name="T3" fmla="*/ 127 h 147"/>
                <a:gd name="T4" fmla="*/ 71 w 145"/>
                <a:gd name="T5" fmla="*/ 147 h 147"/>
                <a:gd name="T6" fmla="*/ 19 w 145"/>
                <a:gd name="T7" fmla="*/ 128 h 147"/>
                <a:gd name="T8" fmla="*/ 0 w 145"/>
                <a:gd name="T9" fmla="*/ 75 h 147"/>
                <a:gd name="T10" fmla="*/ 20 w 145"/>
                <a:gd name="T11" fmla="*/ 20 h 147"/>
                <a:gd name="T12" fmla="*/ 75 w 145"/>
                <a:gd name="T13" fmla="*/ 0 h 147"/>
                <a:gd name="T14" fmla="*/ 126 w 145"/>
                <a:gd name="T15" fmla="*/ 19 h 147"/>
                <a:gd name="T16" fmla="*/ 145 w 145"/>
                <a:gd name="T17" fmla="*/ 72 h 147"/>
                <a:gd name="T18" fmla="*/ 112 w 145"/>
                <a:gd name="T19" fmla="*/ 73 h 147"/>
                <a:gd name="T20" fmla="*/ 101 w 145"/>
                <a:gd name="T21" fmla="*/ 38 h 147"/>
                <a:gd name="T22" fmla="*/ 73 w 145"/>
                <a:gd name="T23" fmla="*/ 26 h 147"/>
                <a:gd name="T24" fmla="*/ 44 w 145"/>
                <a:gd name="T25" fmla="*/ 39 h 147"/>
                <a:gd name="T26" fmla="*/ 33 w 145"/>
                <a:gd name="T27" fmla="*/ 74 h 147"/>
                <a:gd name="T28" fmla="*/ 44 w 145"/>
                <a:gd name="T29" fmla="*/ 109 h 147"/>
                <a:gd name="T30" fmla="*/ 73 w 145"/>
                <a:gd name="T31" fmla="*/ 121 h 147"/>
                <a:gd name="T32" fmla="*/ 102 w 145"/>
                <a:gd name="T33" fmla="*/ 109 h 147"/>
                <a:gd name="T34" fmla="*/ 112 w 145"/>
                <a:gd name="T35" fmla="*/ 7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7">
                  <a:moveTo>
                    <a:pt x="145" y="72"/>
                  </a:moveTo>
                  <a:cubicBezTo>
                    <a:pt x="145" y="95"/>
                    <a:pt x="138" y="113"/>
                    <a:pt x="125" y="127"/>
                  </a:cubicBezTo>
                  <a:cubicBezTo>
                    <a:pt x="112" y="141"/>
                    <a:pt x="94" y="147"/>
                    <a:pt x="71" y="147"/>
                  </a:cubicBezTo>
                  <a:cubicBezTo>
                    <a:pt x="50" y="147"/>
                    <a:pt x="32" y="141"/>
                    <a:pt x="19" y="128"/>
                  </a:cubicBezTo>
                  <a:cubicBezTo>
                    <a:pt x="7" y="115"/>
                    <a:pt x="0" y="97"/>
                    <a:pt x="0" y="75"/>
                  </a:cubicBezTo>
                  <a:cubicBezTo>
                    <a:pt x="0" y="52"/>
                    <a:pt x="7" y="34"/>
                    <a:pt x="20" y="20"/>
                  </a:cubicBezTo>
                  <a:cubicBezTo>
                    <a:pt x="33" y="7"/>
                    <a:pt x="51" y="0"/>
                    <a:pt x="75" y="0"/>
                  </a:cubicBezTo>
                  <a:cubicBezTo>
                    <a:pt x="97" y="0"/>
                    <a:pt x="114" y="6"/>
                    <a:pt x="126" y="19"/>
                  </a:cubicBezTo>
                  <a:cubicBezTo>
                    <a:pt x="139" y="32"/>
                    <a:pt x="145" y="50"/>
                    <a:pt x="145" y="72"/>
                  </a:cubicBezTo>
                  <a:close/>
                  <a:moveTo>
                    <a:pt x="112" y="73"/>
                  </a:moveTo>
                  <a:cubicBezTo>
                    <a:pt x="112" y="58"/>
                    <a:pt x="108" y="46"/>
                    <a:pt x="101" y="38"/>
                  </a:cubicBezTo>
                  <a:cubicBezTo>
                    <a:pt x="94" y="30"/>
                    <a:pt x="85" y="26"/>
                    <a:pt x="73" y="26"/>
                  </a:cubicBezTo>
                  <a:cubicBezTo>
                    <a:pt x="60" y="26"/>
                    <a:pt x="51" y="30"/>
                    <a:pt x="44" y="39"/>
                  </a:cubicBezTo>
                  <a:cubicBezTo>
                    <a:pt x="37" y="47"/>
                    <a:pt x="33" y="59"/>
                    <a:pt x="33" y="74"/>
                  </a:cubicBezTo>
                  <a:cubicBezTo>
                    <a:pt x="33" y="89"/>
                    <a:pt x="37" y="101"/>
                    <a:pt x="44" y="109"/>
                  </a:cubicBezTo>
                  <a:cubicBezTo>
                    <a:pt x="51" y="117"/>
                    <a:pt x="61" y="121"/>
                    <a:pt x="73" y="121"/>
                  </a:cubicBezTo>
                  <a:cubicBezTo>
                    <a:pt x="86" y="121"/>
                    <a:pt x="95" y="117"/>
                    <a:pt x="102" y="109"/>
                  </a:cubicBezTo>
                  <a:cubicBezTo>
                    <a:pt x="108" y="101"/>
                    <a:pt x="112" y="89"/>
                    <a:pt x="112"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35"/>
            <p:cNvSpPr>
              <a:spLocks noEditPoints="1"/>
            </p:cNvSpPr>
            <p:nvPr userDrawn="1"/>
          </p:nvSpPr>
          <p:spPr bwMode="auto">
            <a:xfrm>
              <a:off x="1765300" y="1962151"/>
              <a:ext cx="222250" cy="341313"/>
            </a:xfrm>
            <a:custGeom>
              <a:avLst/>
              <a:gdLst>
                <a:gd name="T0" fmla="*/ 105 w 137"/>
                <a:gd name="T1" fmla="*/ 208 h 211"/>
                <a:gd name="T2" fmla="*/ 105 w 137"/>
                <a:gd name="T3" fmla="*/ 186 h 211"/>
                <a:gd name="T4" fmla="*/ 105 w 137"/>
                <a:gd name="T5" fmla="*/ 186 h 211"/>
                <a:gd name="T6" fmla="*/ 58 w 137"/>
                <a:gd name="T7" fmla="*/ 211 h 211"/>
                <a:gd name="T8" fmla="*/ 16 w 137"/>
                <a:gd name="T9" fmla="*/ 192 h 211"/>
                <a:gd name="T10" fmla="*/ 0 w 137"/>
                <a:gd name="T11" fmla="*/ 141 h 211"/>
                <a:gd name="T12" fmla="*/ 18 w 137"/>
                <a:gd name="T13" fmla="*/ 85 h 211"/>
                <a:gd name="T14" fmla="*/ 65 w 137"/>
                <a:gd name="T15" fmla="*/ 64 h 211"/>
                <a:gd name="T16" fmla="*/ 88 w 137"/>
                <a:gd name="T17" fmla="*/ 69 h 211"/>
                <a:gd name="T18" fmla="*/ 105 w 137"/>
                <a:gd name="T19" fmla="*/ 85 h 211"/>
                <a:gd name="T20" fmla="*/ 105 w 137"/>
                <a:gd name="T21" fmla="*/ 85 h 211"/>
                <a:gd name="T22" fmla="*/ 105 w 137"/>
                <a:gd name="T23" fmla="*/ 0 h 211"/>
                <a:gd name="T24" fmla="*/ 137 w 137"/>
                <a:gd name="T25" fmla="*/ 0 h 211"/>
                <a:gd name="T26" fmla="*/ 137 w 137"/>
                <a:gd name="T27" fmla="*/ 208 h 211"/>
                <a:gd name="T28" fmla="*/ 105 w 137"/>
                <a:gd name="T29" fmla="*/ 208 h 211"/>
                <a:gd name="T30" fmla="*/ 105 w 137"/>
                <a:gd name="T31" fmla="*/ 126 h 211"/>
                <a:gd name="T32" fmla="*/ 95 w 137"/>
                <a:gd name="T33" fmla="*/ 100 h 211"/>
                <a:gd name="T34" fmla="*/ 71 w 137"/>
                <a:gd name="T35" fmla="*/ 90 h 211"/>
                <a:gd name="T36" fmla="*/ 43 w 137"/>
                <a:gd name="T37" fmla="*/ 103 h 211"/>
                <a:gd name="T38" fmla="*/ 33 w 137"/>
                <a:gd name="T39" fmla="*/ 140 h 211"/>
                <a:gd name="T40" fmla="*/ 43 w 137"/>
                <a:gd name="T41" fmla="*/ 173 h 211"/>
                <a:gd name="T42" fmla="*/ 69 w 137"/>
                <a:gd name="T43" fmla="*/ 185 h 211"/>
                <a:gd name="T44" fmla="*/ 95 w 137"/>
                <a:gd name="T45" fmla="*/ 173 h 211"/>
                <a:gd name="T46" fmla="*/ 105 w 137"/>
                <a:gd name="T47" fmla="*/ 142 h 211"/>
                <a:gd name="T48" fmla="*/ 105 w 137"/>
                <a:gd name="T49" fmla="*/ 12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11">
                  <a:moveTo>
                    <a:pt x="105" y="208"/>
                  </a:moveTo>
                  <a:cubicBezTo>
                    <a:pt x="105" y="186"/>
                    <a:pt x="105" y="186"/>
                    <a:pt x="105" y="186"/>
                  </a:cubicBezTo>
                  <a:cubicBezTo>
                    <a:pt x="105" y="186"/>
                    <a:pt x="105" y="186"/>
                    <a:pt x="105" y="186"/>
                  </a:cubicBezTo>
                  <a:cubicBezTo>
                    <a:pt x="95" y="203"/>
                    <a:pt x="79" y="211"/>
                    <a:pt x="58" y="211"/>
                  </a:cubicBezTo>
                  <a:cubicBezTo>
                    <a:pt x="41" y="211"/>
                    <a:pt x="27" y="205"/>
                    <a:pt x="16" y="192"/>
                  </a:cubicBezTo>
                  <a:cubicBezTo>
                    <a:pt x="5" y="180"/>
                    <a:pt x="0" y="163"/>
                    <a:pt x="0" y="141"/>
                  </a:cubicBezTo>
                  <a:cubicBezTo>
                    <a:pt x="0" y="118"/>
                    <a:pt x="6" y="99"/>
                    <a:pt x="18" y="85"/>
                  </a:cubicBezTo>
                  <a:cubicBezTo>
                    <a:pt x="29" y="71"/>
                    <a:pt x="45" y="64"/>
                    <a:pt x="65" y="64"/>
                  </a:cubicBezTo>
                  <a:cubicBezTo>
                    <a:pt x="74" y="64"/>
                    <a:pt x="81" y="66"/>
                    <a:pt x="88" y="69"/>
                  </a:cubicBezTo>
                  <a:cubicBezTo>
                    <a:pt x="95" y="73"/>
                    <a:pt x="101" y="78"/>
                    <a:pt x="105" y="85"/>
                  </a:cubicBezTo>
                  <a:cubicBezTo>
                    <a:pt x="105" y="85"/>
                    <a:pt x="105" y="85"/>
                    <a:pt x="105" y="85"/>
                  </a:cubicBezTo>
                  <a:cubicBezTo>
                    <a:pt x="105" y="0"/>
                    <a:pt x="105" y="0"/>
                    <a:pt x="105" y="0"/>
                  </a:cubicBezTo>
                  <a:cubicBezTo>
                    <a:pt x="137" y="0"/>
                    <a:pt x="137" y="0"/>
                    <a:pt x="137" y="0"/>
                  </a:cubicBezTo>
                  <a:cubicBezTo>
                    <a:pt x="137" y="208"/>
                    <a:pt x="137" y="208"/>
                    <a:pt x="137" y="208"/>
                  </a:cubicBezTo>
                  <a:lnTo>
                    <a:pt x="105" y="208"/>
                  </a:lnTo>
                  <a:close/>
                  <a:moveTo>
                    <a:pt x="105" y="126"/>
                  </a:moveTo>
                  <a:cubicBezTo>
                    <a:pt x="105" y="116"/>
                    <a:pt x="102" y="107"/>
                    <a:pt x="95" y="100"/>
                  </a:cubicBezTo>
                  <a:cubicBezTo>
                    <a:pt x="89" y="93"/>
                    <a:pt x="81" y="90"/>
                    <a:pt x="71" y="90"/>
                  </a:cubicBezTo>
                  <a:cubicBezTo>
                    <a:pt x="59" y="90"/>
                    <a:pt x="50" y="94"/>
                    <a:pt x="43" y="103"/>
                  </a:cubicBezTo>
                  <a:cubicBezTo>
                    <a:pt x="36" y="112"/>
                    <a:pt x="33" y="124"/>
                    <a:pt x="33" y="140"/>
                  </a:cubicBezTo>
                  <a:cubicBezTo>
                    <a:pt x="33" y="154"/>
                    <a:pt x="36" y="165"/>
                    <a:pt x="43" y="173"/>
                  </a:cubicBezTo>
                  <a:cubicBezTo>
                    <a:pt x="49" y="181"/>
                    <a:pt x="58" y="185"/>
                    <a:pt x="69" y="185"/>
                  </a:cubicBezTo>
                  <a:cubicBezTo>
                    <a:pt x="79" y="185"/>
                    <a:pt x="88" y="181"/>
                    <a:pt x="95" y="173"/>
                  </a:cubicBezTo>
                  <a:cubicBezTo>
                    <a:pt x="102" y="165"/>
                    <a:pt x="105" y="155"/>
                    <a:pt x="105" y="142"/>
                  </a:cubicBezTo>
                  <a:lnTo>
                    <a:pt x="105" y="1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36"/>
            <p:cNvSpPr>
              <a:spLocks noEditPoints="1"/>
            </p:cNvSpPr>
            <p:nvPr userDrawn="1"/>
          </p:nvSpPr>
          <p:spPr bwMode="auto">
            <a:xfrm>
              <a:off x="2039938" y="2066926"/>
              <a:ext cx="207963" cy="236538"/>
            </a:xfrm>
            <a:custGeom>
              <a:avLst/>
              <a:gdLst>
                <a:gd name="T0" fmla="*/ 32 w 128"/>
                <a:gd name="T1" fmla="*/ 83 h 147"/>
                <a:gd name="T2" fmla="*/ 44 w 128"/>
                <a:gd name="T3" fmla="*/ 112 h 147"/>
                <a:gd name="T4" fmla="*/ 75 w 128"/>
                <a:gd name="T5" fmla="*/ 122 h 147"/>
                <a:gd name="T6" fmla="*/ 98 w 128"/>
                <a:gd name="T7" fmla="*/ 118 h 147"/>
                <a:gd name="T8" fmla="*/ 117 w 128"/>
                <a:gd name="T9" fmla="*/ 109 h 147"/>
                <a:gd name="T10" fmla="*/ 117 w 128"/>
                <a:gd name="T11" fmla="*/ 136 h 147"/>
                <a:gd name="T12" fmla="*/ 95 w 128"/>
                <a:gd name="T13" fmla="*/ 144 h 147"/>
                <a:gd name="T14" fmla="*/ 67 w 128"/>
                <a:gd name="T15" fmla="*/ 147 h 147"/>
                <a:gd name="T16" fmla="*/ 17 w 128"/>
                <a:gd name="T17" fmla="*/ 128 h 147"/>
                <a:gd name="T18" fmla="*/ 0 w 128"/>
                <a:gd name="T19" fmla="*/ 75 h 147"/>
                <a:gd name="T20" fmla="*/ 9 w 128"/>
                <a:gd name="T21" fmla="*/ 36 h 147"/>
                <a:gd name="T22" fmla="*/ 33 w 128"/>
                <a:gd name="T23" fmla="*/ 9 h 147"/>
                <a:gd name="T24" fmla="*/ 67 w 128"/>
                <a:gd name="T25" fmla="*/ 0 h 147"/>
                <a:gd name="T26" fmla="*/ 112 w 128"/>
                <a:gd name="T27" fmla="*/ 18 h 147"/>
                <a:gd name="T28" fmla="*/ 128 w 128"/>
                <a:gd name="T29" fmla="*/ 67 h 147"/>
                <a:gd name="T30" fmla="*/ 128 w 128"/>
                <a:gd name="T31" fmla="*/ 83 h 147"/>
                <a:gd name="T32" fmla="*/ 32 w 128"/>
                <a:gd name="T33" fmla="*/ 83 h 147"/>
                <a:gd name="T34" fmla="*/ 97 w 128"/>
                <a:gd name="T35" fmla="*/ 59 h 147"/>
                <a:gd name="T36" fmla="*/ 89 w 128"/>
                <a:gd name="T37" fmla="*/ 34 h 147"/>
                <a:gd name="T38" fmla="*/ 67 w 128"/>
                <a:gd name="T39" fmla="*/ 25 h 147"/>
                <a:gd name="T40" fmla="*/ 44 w 128"/>
                <a:gd name="T41" fmla="*/ 34 h 147"/>
                <a:gd name="T42" fmla="*/ 32 w 128"/>
                <a:gd name="T43" fmla="*/ 59 h 147"/>
                <a:gd name="T44" fmla="*/ 97 w 128"/>
                <a:gd name="T45" fmla="*/ 5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7">
                  <a:moveTo>
                    <a:pt x="32" y="83"/>
                  </a:moveTo>
                  <a:cubicBezTo>
                    <a:pt x="33" y="96"/>
                    <a:pt x="37" y="106"/>
                    <a:pt x="44" y="112"/>
                  </a:cubicBezTo>
                  <a:cubicBezTo>
                    <a:pt x="51" y="119"/>
                    <a:pt x="61" y="122"/>
                    <a:pt x="75" y="122"/>
                  </a:cubicBezTo>
                  <a:cubicBezTo>
                    <a:pt x="83" y="122"/>
                    <a:pt x="90" y="121"/>
                    <a:pt x="98" y="118"/>
                  </a:cubicBezTo>
                  <a:cubicBezTo>
                    <a:pt x="105" y="116"/>
                    <a:pt x="111" y="113"/>
                    <a:pt x="117" y="109"/>
                  </a:cubicBezTo>
                  <a:cubicBezTo>
                    <a:pt x="117" y="136"/>
                    <a:pt x="117" y="136"/>
                    <a:pt x="117" y="136"/>
                  </a:cubicBezTo>
                  <a:cubicBezTo>
                    <a:pt x="112" y="139"/>
                    <a:pt x="104" y="142"/>
                    <a:pt x="95" y="144"/>
                  </a:cubicBezTo>
                  <a:cubicBezTo>
                    <a:pt x="86" y="146"/>
                    <a:pt x="77" y="147"/>
                    <a:pt x="67" y="147"/>
                  </a:cubicBezTo>
                  <a:cubicBezTo>
                    <a:pt x="46" y="147"/>
                    <a:pt x="29" y="141"/>
                    <a:pt x="17" y="128"/>
                  </a:cubicBezTo>
                  <a:cubicBezTo>
                    <a:pt x="6" y="115"/>
                    <a:pt x="0" y="98"/>
                    <a:pt x="0" y="75"/>
                  </a:cubicBezTo>
                  <a:cubicBezTo>
                    <a:pt x="0" y="60"/>
                    <a:pt x="3" y="47"/>
                    <a:pt x="9" y="36"/>
                  </a:cubicBezTo>
                  <a:cubicBezTo>
                    <a:pt x="14" y="24"/>
                    <a:pt x="22" y="16"/>
                    <a:pt x="33" y="9"/>
                  </a:cubicBezTo>
                  <a:cubicBezTo>
                    <a:pt x="43" y="3"/>
                    <a:pt x="54" y="0"/>
                    <a:pt x="67" y="0"/>
                  </a:cubicBezTo>
                  <a:cubicBezTo>
                    <a:pt x="86" y="0"/>
                    <a:pt x="101" y="6"/>
                    <a:pt x="112" y="18"/>
                  </a:cubicBezTo>
                  <a:cubicBezTo>
                    <a:pt x="123" y="30"/>
                    <a:pt x="128" y="46"/>
                    <a:pt x="128" y="67"/>
                  </a:cubicBezTo>
                  <a:cubicBezTo>
                    <a:pt x="128" y="83"/>
                    <a:pt x="128" y="83"/>
                    <a:pt x="128" y="83"/>
                  </a:cubicBezTo>
                  <a:lnTo>
                    <a:pt x="32" y="83"/>
                  </a:lnTo>
                  <a:close/>
                  <a:moveTo>
                    <a:pt x="97" y="59"/>
                  </a:moveTo>
                  <a:cubicBezTo>
                    <a:pt x="97" y="48"/>
                    <a:pt x="94" y="39"/>
                    <a:pt x="89" y="34"/>
                  </a:cubicBezTo>
                  <a:cubicBezTo>
                    <a:pt x="83" y="28"/>
                    <a:pt x="76" y="25"/>
                    <a:pt x="67" y="25"/>
                  </a:cubicBezTo>
                  <a:cubicBezTo>
                    <a:pt x="58" y="25"/>
                    <a:pt x="51" y="28"/>
                    <a:pt x="44" y="34"/>
                  </a:cubicBezTo>
                  <a:cubicBezTo>
                    <a:pt x="38" y="41"/>
                    <a:pt x="34" y="49"/>
                    <a:pt x="32" y="59"/>
                  </a:cubicBezTo>
                  <a:lnTo>
                    <a:pt x="97"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37"/>
            <p:cNvSpPr>
              <a:spLocks/>
            </p:cNvSpPr>
            <p:nvPr userDrawn="1"/>
          </p:nvSpPr>
          <p:spPr bwMode="auto">
            <a:xfrm>
              <a:off x="2295525" y="2068513"/>
              <a:ext cx="131763" cy="230188"/>
            </a:xfrm>
            <a:custGeom>
              <a:avLst/>
              <a:gdLst>
                <a:gd name="T0" fmla="*/ 81 w 81"/>
                <a:gd name="T1" fmla="*/ 33 h 143"/>
                <a:gd name="T2" fmla="*/ 73 w 81"/>
                <a:gd name="T3" fmla="*/ 30 h 143"/>
                <a:gd name="T4" fmla="*/ 63 w 81"/>
                <a:gd name="T5" fmla="*/ 28 h 143"/>
                <a:gd name="T6" fmla="*/ 41 w 81"/>
                <a:gd name="T7" fmla="*/ 40 h 143"/>
                <a:gd name="T8" fmla="*/ 32 w 81"/>
                <a:gd name="T9" fmla="*/ 71 h 143"/>
                <a:gd name="T10" fmla="*/ 32 w 81"/>
                <a:gd name="T11" fmla="*/ 143 h 143"/>
                <a:gd name="T12" fmla="*/ 0 w 81"/>
                <a:gd name="T13" fmla="*/ 143 h 143"/>
                <a:gd name="T14" fmla="*/ 0 w 81"/>
                <a:gd name="T15" fmla="*/ 2 h 143"/>
                <a:gd name="T16" fmla="*/ 32 w 81"/>
                <a:gd name="T17" fmla="*/ 2 h 143"/>
                <a:gd name="T18" fmla="*/ 32 w 81"/>
                <a:gd name="T19" fmla="*/ 30 h 143"/>
                <a:gd name="T20" fmla="*/ 33 w 81"/>
                <a:gd name="T21" fmla="*/ 30 h 143"/>
                <a:gd name="T22" fmla="*/ 47 w 81"/>
                <a:gd name="T23" fmla="*/ 8 h 143"/>
                <a:gd name="T24" fmla="*/ 69 w 81"/>
                <a:gd name="T25" fmla="*/ 0 h 143"/>
                <a:gd name="T26" fmla="*/ 81 w 81"/>
                <a:gd name="T27" fmla="*/ 2 h 143"/>
                <a:gd name="T28" fmla="*/ 81 w 81"/>
                <a:gd name="T29" fmla="*/ 3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3"/>
                  </a:moveTo>
                  <a:cubicBezTo>
                    <a:pt x="80" y="32"/>
                    <a:pt x="77" y="31"/>
                    <a:pt x="73" y="30"/>
                  </a:cubicBezTo>
                  <a:cubicBezTo>
                    <a:pt x="70" y="29"/>
                    <a:pt x="66" y="28"/>
                    <a:pt x="63" y="28"/>
                  </a:cubicBezTo>
                  <a:cubicBezTo>
                    <a:pt x="54" y="28"/>
                    <a:pt x="46" y="32"/>
                    <a:pt x="41" y="40"/>
                  </a:cubicBezTo>
                  <a:cubicBezTo>
                    <a:pt x="35" y="48"/>
                    <a:pt x="32" y="58"/>
                    <a:pt x="32" y="71"/>
                  </a:cubicBezTo>
                  <a:cubicBezTo>
                    <a:pt x="32" y="143"/>
                    <a:pt x="32" y="143"/>
                    <a:pt x="32" y="143"/>
                  </a:cubicBezTo>
                  <a:cubicBezTo>
                    <a:pt x="0" y="143"/>
                    <a:pt x="0" y="143"/>
                    <a:pt x="0" y="143"/>
                  </a:cubicBezTo>
                  <a:cubicBezTo>
                    <a:pt x="0" y="2"/>
                    <a:pt x="0" y="2"/>
                    <a:pt x="0" y="2"/>
                  </a:cubicBezTo>
                  <a:cubicBezTo>
                    <a:pt x="32" y="2"/>
                    <a:pt x="32" y="2"/>
                    <a:pt x="32" y="2"/>
                  </a:cubicBezTo>
                  <a:cubicBezTo>
                    <a:pt x="32" y="30"/>
                    <a:pt x="32" y="30"/>
                    <a:pt x="32" y="30"/>
                  </a:cubicBezTo>
                  <a:cubicBezTo>
                    <a:pt x="33" y="30"/>
                    <a:pt x="33" y="30"/>
                    <a:pt x="33" y="30"/>
                  </a:cubicBezTo>
                  <a:cubicBezTo>
                    <a:pt x="36" y="20"/>
                    <a:pt x="41" y="13"/>
                    <a:pt x="47" y="8"/>
                  </a:cubicBezTo>
                  <a:cubicBezTo>
                    <a:pt x="53" y="2"/>
                    <a:pt x="60" y="0"/>
                    <a:pt x="69" y="0"/>
                  </a:cubicBezTo>
                  <a:cubicBezTo>
                    <a:pt x="74" y="0"/>
                    <a:pt x="78" y="1"/>
                    <a:pt x="81" y="2"/>
                  </a:cubicBezTo>
                  <a:lnTo>
                    <a:pt x="81" y="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38"/>
            <p:cNvSpPr>
              <a:spLocks/>
            </p:cNvSpPr>
            <p:nvPr userDrawn="1"/>
          </p:nvSpPr>
          <p:spPr bwMode="auto">
            <a:xfrm>
              <a:off x="2466975" y="2066926"/>
              <a:ext cx="201613"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39"/>
            <p:cNvSpPr>
              <a:spLocks noEditPoints="1"/>
            </p:cNvSpPr>
            <p:nvPr userDrawn="1"/>
          </p:nvSpPr>
          <p:spPr bwMode="auto">
            <a:xfrm>
              <a:off x="2727325" y="1960563"/>
              <a:ext cx="63500" cy="338138"/>
            </a:xfrm>
            <a:custGeom>
              <a:avLst/>
              <a:gdLst>
                <a:gd name="T0" fmla="*/ 39 w 39"/>
                <a:gd name="T1" fmla="*/ 19 h 209"/>
                <a:gd name="T2" fmla="*/ 33 w 39"/>
                <a:gd name="T3" fmla="*/ 32 h 209"/>
                <a:gd name="T4" fmla="*/ 20 w 39"/>
                <a:gd name="T5" fmla="*/ 37 h 209"/>
                <a:gd name="T6" fmla="*/ 6 w 39"/>
                <a:gd name="T7" fmla="*/ 32 h 209"/>
                <a:gd name="T8" fmla="*/ 0 w 39"/>
                <a:gd name="T9" fmla="*/ 19 h 209"/>
                <a:gd name="T10" fmla="*/ 6 w 39"/>
                <a:gd name="T11" fmla="*/ 5 h 209"/>
                <a:gd name="T12" fmla="*/ 20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30" y="35"/>
                    <a:pt x="25" y="37"/>
                    <a:pt x="20" y="37"/>
                  </a:cubicBezTo>
                  <a:cubicBezTo>
                    <a:pt x="14" y="37"/>
                    <a:pt x="10" y="35"/>
                    <a:pt x="6" y="32"/>
                  </a:cubicBezTo>
                  <a:cubicBezTo>
                    <a:pt x="2" y="28"/>
                    <a:pt x="0" y="24"/>
                    <a:pt x="0" y="19"/>
                  </a:cubicBezTo>
                  <a:cubicBezTo>
                    <a:pt x="0" y="13"/>
                    <a:pt x="2" y="9"/>
                    <a:pt x="6" y="5"/>
                  </a:cubicBezTo>
                  <a:cubicBezTo>
                    <a:pt x="10" y="2"/>
                    <a:pt x="14" y="0"/>
                    <a:pt x="20" y="0"/>
                  </a:cubicBezTo>
                  <a:cubicBezTo>
                    <a:pt x="25" y="0"/>
                    <a:pt x="30"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40"/>
            <p:cNvSpPr>
              <a:spLocks/>
            </p:cNvSpPr>
            <p:nvPr userDrawn="1"/>
          </p:nvSpPr>
          <p:spPr bwMode="auto">
            <a:xfrm>
              <a:off x="2824163" y="2071688"/>
              <a:ext cx="193675" cy="227013"/>
            </a:xfrm>
            <a:custGeom>
              <a:avLst/>
              <a:gdLst>
                <a:gd name="T0" fmla="*/ 46 w 122"/>
                <a:gd name="T1" fmla="*/ 117 h 143"/>
                <a:gd name="T2" fmla="*/ 122 w 122"/>
                <a:gd name="T3" fmla="*/ 117 h 143"/>
                <a:gd name="T4" fmla="*/ 122 w 122"/>
                <a:gd name="T5" fmla="*/ 143 h 143"/>
                <a:gd name="T6" fmla="*/ 0 w 122"/>
                <a:gd name="T7" fmla="*/ 143 h 143"/>
                <a:gd name="T8" fmla="*/ 0 w 122"/>
                <a:gd name="T9" fmla="*/ 132 h 143"/>
                <a:gd name="T10" fmla="*/ 77 w 122"/>
                <a:gd name="T11" fmla="*/ 26 h 143"/>
                <a:gd name="T12" fmla="*/ 8 w 122"/>
                <a:gd name="T13" fmla="*/ 26 h 143"/>
                <a:gd name="T14" fmla="*/ 8 w 122"/>
                <a:gd name="T15" fmla="*/ 0 h 143"/>
                <a:gd name="T16" fmla="*/ 122 w 122"/>
                <a:gd name="T17" fmla="*/ 0 h 143"/>
                <a:gd name="T18" fmla="*/ 122 w 122"/>
                <a:gd name="T19" fmla="*/ 12 h 143"/>
                <a:gd name="T20" fmla="*/ 46 w 122"/>
                <a:gd name="T21" fmla="*/ 11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43">
                  <a:moveTo>
                    <a:pt x="46" y="117"/>
                  </a:moveTo>
                  <a:lnTo>
                    <a:pt x="122" y="117"/>
                  </a:lnTo>
                  <a:lnTo>
                    <a:pt x="122" y="143"/>
                  </a:lnTo>
                  <a:lnTo>
                    <a:pt x="0" y="143"/>
                  </a:lnTo>
                  <a:lnTo>
                    <a:pt x="0" y="132"/>
                  </a:lnTo>
                  <a:lnTo>
                    <a:pt x="77" y="26"/>
                  </a:lnTo>
                  <a:lnTo>
                    <a:pt x="8" y="26"/>
                  </a:lnTo>
                  <a:lnTo>
                    <a:pt x="8" y="0"/>
                  </a:lnTo>
                  <a:lnTo>
                    <a:pt x="122" y="0"/>
                  </a:lnTo>
                  <a:lnTo>
                    <a:pt x="122" y="12"/>
                  </a:lnTo>
                  <a:lnTo>
                    <a:pt x="46" y="1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41"/>
            <p:cNvSpPr>
              <a:spLocks noEditPoints="1"/>
            </p:cNvSpPr>
            <p:nvPr userDrawn="1"/>
          </p:nvSpPr>
          <p:spPr bwMode="auto">
            <a:xfrm>
              <a:off x="3057525" y="1960563"/>
              <a:ext cx="63500" cy="338138"/>
            </a:xfrm>
            <a:custGeom>
              <a:avLst/>
              <a:gdLst>
                <a:gd name="T0" fmla="*/ 39 w 39"/>
                <a:gd name="T1" fmla="*/ 19 h 209"/>
                <a:gd name="T2" fmla="*/ 33 w 39"/>
                <a:gd name="T3" fmla="*/ 32 h 209"/>
                <a:gd name="T4" fmla="*/ 19 w 39"/>
                <a:gd name="T5" fmla="*/ 37 h 209"/>
                <a:gd name="T6" fmla="*/ 5 w 39"/>
                <a:gd name="T7" fmla="*/ 32 h 209"/>
                <a:gd name="T8" fmla="*/ 0 w 39"/>
                <a:gd name="T9" fmla="*/ 19 h 209"/>
                <a:gd name="T10" fmla="*/ 6 w 39"/>
                <a:gd name="T11" fmla="*/ 5 h 209"/>
                <a:gd name="T12" fmla="*/ 19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29" y="35"/>
                    <a:pt x="25" y="37"/>
                    <a:pt x="19" y="37"/>
                  </a:cubicBezTo>
                  <a:cubicBezTo>
                    <a:pt x="14" y="37"/>
                    <a:pt x="9" y="35"/>
                    <a:pt x="5" y="32"/>
                  </a:cubicBezTo>
                  <a:cubicBezTo>
                    <a:pt x="2" y="28"/>
                    <a:pt x="0" y="24"/>
                    <a:pt x="0" y="19"/>
                  </a:cubicBezTo>
                  <a:cubicBezTo>
                    <a:pt x="0" y="13"/>
                    <a:pt x="2" y="9"/>
                    <a:pt x="6" y="5"/>
                  </a:cubicBezTo>
                  <a:cubicBezTo>
                    <a:pt x="9" y="2"/>
                    <a:pt x="14" y="0"/>
                    <a:pt x="19" y="0"/>
                  </a:cubicBezTo>
                  <a:cubicBezTo>
                    <a:pt x="25" y="0"/>
                    <a:pt x="29"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42"/>
            <p:cNvSpPr>
              <a:spLocks/>
            </p:cNvSpPr>
            <p:nvPr userDrawn="1"/>
          </p:nvSpPr>
          <p:spPr bwMode="auto">
            <a:xfrm>
              <a:off x="3182938" y="2066926"/>
              <a:ext cx="203200"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43"/>
            <p:cNvSpPr>
              <a:spLocks noEditPoints="1"/>
            </p:cNvSpPr>
            <p:nvPr userDrawn="1"/>
          </p:nvSpPr>
          <p:spPr bwMode="auto">
            <a:xfrm>
              <a:off x="3433763" y="2066926"/>
              <a:ext cx="220663" cy="339725"/>
            </a:xfrm>
            <a:custGeom>
              <a:avLst/>
              <a:gdLst>
                <a:gd name="T0" fmla="*/ 137 w 137"/>
                <a:gd name="T1" fmla="*/ 131 h 210"/>
                <a:gd name="T2" fmla="*/ 116 w 137"/>
                <a:gd name="T3" fmla="*/ 190 h 210"/>
                <a:gd name="T4" fmla="*/ 57 w 137"/>
                <a:gd name="T5" fmla="*/ 210 h 210"/>
                <a:gd name="T6" fmla="*/ 32 w 137"/>
                <a:gd name="T7" fmla="*/ 207 h 210"/>
                <a:gd name="T8" fmla="*/ 11 w 137"/>
                <a:gd name="T9" fmla="*/ 201 h 210"/>
                <a:gd name="T10" fmla="*/ 11 w 137"/>
                <a:gd name="T11" fmla="*/ 171 h 210"/>
                <a:gd name="T12" fmla="*/ 35 w 137"/>
                <a:gd name="T13" fmla="*/ 182 h 210"/>
                <a:gd name="T14" fmla="*/ 57 w 137"/>
                <a:gd name="T15" fmla="*/ 184 h 210"/>
                <a:gd name="T16" fmla="*/ 92 w 137"/>
                <a:gd name="T17" fmla="*/ 172 h 210"/>
                <a:gd name="T18" fmla="*/ 105 w 137"/>
                <a:gd name="T19" fmla="*/ 135 h 210"/>
                <a:gd name="T20" fmla="*/ 105 w 137"/>
                <a:gd name="T21" fmla="*/ 122 h 210"/>
                <a:gd name="T22" fmla="*/ 104 w 137"/>
                <a:gd name="T23" fmla="*/ 122 h 210"/>
                <a:gd name="T24" fmla="*/ 86 w 137"/>
                <a:gd name="T25" fmla="*/ 141 h 210"/>
                <a:gd name="T26" fmla="*/ 58 w 137"/>
                <a:gd name="T27" fmla="*/ 147 h 210"/>
                <a:gd name="T28" fmla="*/ 16 w 137"/>
                <a:gd name="T29" fmla="*/ 129 h 210"/>
                <a:gd name="T30" fmla="*/ 0 w 137"/>
                <a:gd name="T31" fmla="*/ 78 h 210"/>
                <a:gd name="T32" fmla="*/ 17 w 137"/>
                <a:gd name="T33" fmla="*/ 21 h 210"/>
                <a:gd name="T34" fmla="*/ 64 w 137"/>
                <a:gd name="T35" fmla="*/ 0 h 210"/>
                <a:gd name="T36" fmla="*/ 104 w 137"/>
                <a:gd name="T37" fmla="*/ 21 h 210"/>
                <a:gd name="T38" fmla="*/ 105 w 137"/>
                <a:gd name="T39" fmla="*/ 21 h 210"/>
                <a:gd name="T40" fmla="*/ 105 w 137"/>
                <a:gd name="T41" fmla="*/ 3 h 210"/>
                <a:gd name="T42" fmla="*/ 137 w 137"/>
                <a:gd name="T43" fmla="*/ 3 h 210"/>
                <a:gd name="T44" fmla="*/ 137 w 137"/>
                <a:gd name="T45" fmla="*/ 131 h 210"/>
                <a:gd name="T46" fmla="*/ 105 w 137"/>
                <a:gd name="T47" fmla="*/ 62 h 210"/>
                <a:gd name="T48" fmla="*/ 95 w 137"/>
                <a:gd name="T49" fmla="*/ 36 h 210"/>
                <a:gd name="T50" fmla="*/ 71 w 137"/>
                <a:gd name="T51" fmla="*/ 26 h 210"/>
                <a:gd name="T52" fmla="*/ 43 w 137"/>
                <a:gd name="T53" fmla="*/ 39 h 210"/>
                <a:gd name="T54" fmla="*/ 33 w 137"/>
                <a:gd name="T55" fmla="*/ 77 h 210"/>
                <a:gd name="T56" fmla="*/ 43 w 137"/>
                <a:gd name="T57" fmla="*/ 109 h 210"/>
                <a:gd name="T58" fmla="*/ 68 w 137"/>
                <a:gd name="T59" fmla="*/ 121 h 210"/>
                <a:gd name="T60" fmla="*/ 95 w 137"/>
                <a:gd name="T61" fmla="*/ 109 h 210"/>
                <a:gd name="T62" fmla="*/ 105 w 137"/>
                <a:gd name="T63" fmla="*/ 78 h 210"/>
                <a:gd name="T64" fmla="*/ 105 w 137"/>
                <a:gd name="T65" fmla="*/ 6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7" h="210">
                  <a:moveTo>
                    <a:pt x="137" y="131"/>
                  </a:moveTo>
                  <a:cubicBezTo>
                    <a:pt x="137" y="156"/>
                    <a:pt x="130" y="176"/>
                    <a:pt x="116" y="190"/>
                  </a:cubicBezTo>
                  <a:cubicBezTo>
                    <a:pt x="102" y="203"/>
                    <a:pt x="83" y="210"/>
                    <a:pt x="57" y="210"/>
                  </a:cubicBezTo>
                  <a:cubicBezTo>
                    <a:pt x="49" y="210"/>
                    <a:pt x="40" y="209"/>
                    <a:pt x="32" y="207"/>
                  </a:cubicBezTo>
                  <a:cubicBezTo>
                    <a:pt x="23" y="206"/>
                    <a:pt x="16" y="204"/>
                    <a:pt x="11" y="201"/>
                  </a:cubicBezTo>
                  <a:cubicBezTo>
                    <a:pt x="11" y="171"/>
                    <a:pt x="11" y="171"/>
                    <a:pt x="11" y="171"/>
                  </a:cubicBezTo>
                  <a:cubicBezTo>
                    <a:pt x="20" y="176"/>
                    <a:pt x="28" y="180"/>
                    <a:pt x="35" y="182"/>
                  </a:cubicBezTo>
                  <a:cubicBezTo>
                    <a:pt x="42" y="184"/>
                    <a:pt x="50" y="184"/>
                    <a:pt x="57" y="184"/>
                  </a:cubicBezTo>
                  <a:cubicBezTo>
                    <a:pt x="72" y="184"/>
                    <a:pt x="84" y="180"/>
                    <a:pt x="92" y="172"/>
                  </a:cubicBezTo>
                  <a:cubicBezTo>
                    <a:pt x="101" y="164"/>
                    <a:pt x="105" y="151"/>
                    <a:pt x="105" y="135"/>
                  </a:cubicBezTo>
                  <a:cubicBezTo>
                    <a:pt x="105" y="122"/>
                    <a:pt x="105" y="122"/>
                    <a:pt x="105" y="122"/>
                  </a:cubicBezTo>
                  <a:cubicBezTo>
                    <a:pt x="104" y="122"/>
                    <a:pt x="104" y="122"/>
                    <a:pt x="104" y="122"/>
                  </a:cubicBezTo>
                  <a:cubicBezTo>
                    <a:pt x="99" y="130"/>
                    <a:pt x="93" y="136"/>
                    <a:pt x="86" y="141"/>
                  </a:cubicBezTo>
                  <a:cubicBezTo>
                    <a:pt x="79" y="145"/>
                    <a:pt x="69" y="147"/>
                    <a:pt x="58" y="147"/>
                  </a:cubicBezTo>
                  <a:cubicBezTo>
                    <a:pt x="41" y="147"/>
                    <a:pt x="26" y="141"/>
                    <a:pt x="16" y="129"/>
                  </a:cubicBezTo>
                  <a:cubicBezTo>
                    <a:pt x="5" y="116"/>
                    <a:pt x="0" y="99"/>
                    <a:pt x="0" y="78"/>
                  </a:cubicBezTo>
                  <a:cubicBezTo>
                    <a:pt x="0" y="54"/>
                    <a:pt x="6" y="35"/>
                    <a:pt x="17" y="21"/>
                  </a:cubicBezTo>
                  <a:cubicBezTo>
                    <a:pt x="29" y="7"/>
                    <a:pt x="45" y="0"/>
                    <a:pt x="64" y="0"/>
                  </a:cubicBezTo>
                  <a:cubicBezTo>
                    <a:pt x="82" y="0"/>
                    <a:pt x="95" y="7"/>
                    <a:pt x="104" y="21"/>
                  </a:cubicBezTo>
                  <a:cubicBezTo>
                    <a:pt x="105" y="21"/>
                    <a:pt x="105" y="21"/>
                    <a:pt x="105" y="21"/>
                  </a:cubicBezTo>
                  <a:cubicBezTo>
                    <a:pt x="105" y="3"/>
                    <a:pt x="105" y="3"/>
                    <a:pt x="105" y="3"/>
                  </a:cubicBezTo>
                  <a:cubicBezTo>
                    <a:pt x="137" y="3"/>
                    <a:pt x="137" y="3"/>
                    <a:pt x="137" y="3"/>
                  </a:cubicBezTo>
                  <a:lnTo>
                    <a:pt x="137" y="131"/>
                  </a:lnTo>
                  <a:close/>
                  <a:moveTo>
                    <a:pt x="105" y="62"/>
                  </a:moveTo>
                  <a:cubicBezTo>
                    <a:pt x="105" y="52"/>
                    <a:pt x="102" y="43"/>
                    <a:pt x="95" y="36"/>
                  </a:cubicBezTo>
                  <a:cubicBezTo>
                    <a:pt x="89" y="29"/>
                    <a:pt x="80" y="26"/>
                    <a:pt x="71" y="26"/>
                  </a:cubicBezTo>
                  <a:cubicBezTo>
                    <a:pt x="59" y="26"/>
                    <a:pt x="49" y="30"/>
                    <a:pt x="43" y="39"/>
                  </a:cubicBezTo>
                  <a:cubicBezTo>
                    <a:pt x="36" y="48"/>
                    <a:pt x="33" y="60"/>
                    <a:pt x="33" y="77"/>
                  </a:cubicBezTo>
                  <a:cubicBezTo>
                    <a:pt x="33" y="91"/>
                    <a:pt x="36" y="101"/>
                    <a:pt x="43" y="109"/>
                  </a:cubicBezTo>
                  <a:cubicBezTo>
                    <a:pt x="49" y="117"/>
                    <a:pt x="58" y="121"/>
                    <a:pt x="68" y="121"/>
                  </a:cubicBezTo>
                  <a:cubicBezTo>
                    <a:pt x="79" y="121"/>
                    <a:pt x="88" y="117"/>
                    <a:pt x="95" y="109"/>
                  </a:cubicBezTo>
                  <a:cubicBezTo>
                    <a:pt x="102" y="101"/>
                    <a:pt x="105" y="91"/>
                    <a:pt x="105" y="78"/>
                  </a:cubicBezTo>
                  <a:lnTo>
                    <a:pt x="105"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44"/>
            <p:cNvSpPr>
              <a:spLocks/>
            </p:cNvSpPr>
            <p:nvPr userDrawn="1"/>
          </p:nvSpPr>
          <p:spPr bwMode="auto">
            <a:xfrm>
              <a:off x="3795713" y="2058988"/>
              <a:ext cx="198438" cy="239713"/>
            </a:xfrm>
            <a:custGeom>
              <a:avLst/>
              <a:gdLst>
                <a:gd name="T0" fmla="*/ 73 w 123"/>
                <a:gd name="T1" fmla="*/ 95 h 149"/>
                <a:gd name="T2" fmla="*/ 73 w 123"/>
                <a:gd name="T3" fmla="*/ 149 h 149"/>
                <a:gd name="T4" fmla="*/ 48 w 123"/>
                <a:gd name="T5" fmla="*/ 149 h 149"/>
                <a:gd name="T6" fmla="*/ 48 w 123"/>
                <a:gd name="T7" fmla="*/ 95 h 149"/>
                <a:gd name="T8" fmla="*/ 0 w 123"/>
                <a:gd name="T9" fmla="*/ 0 h 149"/>
                <a:gd name="T10" fmla="*/ 28 w 123"/>
                <a:gd name="T11" fmla="*/ 0 h 149"/>
                <a:gd name="T12" fmla="*/ 58 w 123"/>
                <a:gd name="T13" fmla="*/ 62 h 149"/>
                <a:gd name="T14" fmla="*/ 60 w 123"/>
                <a:gd name="T15" fmla="*/ 67 h 149"/>
                <a:gd name="T16" fmla="*/ 62 w 123"/>
                <a:gd name="T17" fmla="*/ 72 h 149"/>
                <a:gd name="T18" fmla="*/ 62 w 123"/>
                <a:gd name="T19" fmla="*/ 72 h 149"/>
                <a:gd name="T20" fmla="*/ 65 w 123"/>
                <a:gd name="T21" fmla="*/ 62 h 149"/>
                <a:gd name="T22" fmla="*/ 96 w 123"/>
                <a:gd name="T23" fmla="*/ 0 h 149"/>
                <a:gd name="T24" fmla="*/ 123 w 123"/>
                <a:gd name="T25" fmla="*/ 0 h 149"/>
                <a:gd name="T26" fmla="*/ 73 w 123"/>
                <a:gd name="T27" fmla="*/ 9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 h="149">
                  <a:moveTo>
                    <a:pt x="73" y="95"/>
                  </a:moveTo>
                  <a:cubicBezTo>
                    <a:pt x="73" y="149"/>
                    <a:pt x="73" y="149"/>
                    <a:pt x="73" y="149"/>
                  </a:cubicBezTo>
                  <a:cubicBezTo>
                    <a:pt x="48" y="149"/>
                    <a:pt x="48" y="149"/>
                    <a:pt x="48" y="149"/>
                  </a:cubicBezTo>
                  <a:cubicBezTo>
                    <a:pt x="48" y="95"/>
                    <a:pt x="48" y="95"/>
                    <a:pt x="48" y="95"/>
                  </a:cubicBezTo>
                  <a:cubicBezTo>
                    <a:pt x="0" y="0"/>
                    <a:pt x="0" y="0"/>
                    <a:pt x="0" y="0"/>
                  </a:cubicBezTo>
                  <a:cubicBezTo>
                    <a:pt x="28" y="0"/>
                    <a:pt x="28" y="0"/>
                    <a:pt x="28" y="0"/>
                  </a:cubicBezTo>
                  <a:cubicBezTo>
                    <a:pt x="58" y="62"/>
                    <a:pt x="58" y="62"/>
                    <a:pt x="58" y="62"/>
                  </a:cubicBezTo>
                  <a:cubicBezTo>
                    <a:pt x="59" y="64"/>
                    <a:pt x="60" y="66"/>
                    <a:pt x="60" y="67"/>
                  </a:cubicBezTo>
                  <a:cubicBezTo>
                    <a:pt x="61" y="69"/>
                    <a:pt x="61" y="70"/>
                    <a:pt x="62" y="72"/>
                  </a:cubicBezTo>
                  <a:cubicBezTo>
                    <a:pt x="62" y="72"/>
                    <a:pt x="62" y="72"/>
                    <a:pt x="62" y="72"/>
                  </a:cubicBezTo>
                  <a:cubicBezTo>
                    <a:pt x="63" y="68"/>
                    <a:pt x="64" y="65"/>
                    <a:pt x="65" y="62"/>
                  </a:cubicBezTo>
                  <a:cubicBezTo>
                    <a:pt x="96" y="0"/>
                    <a:pt x="96" y="0"/>
                    <a:pt x="96" y="0"/>
                  </a:cubicBezTo>
                  <a:cubicBezTo>
                    <a:pt x="123" y="0"/>
                    <a:pt x="123" y="0"/>
                    <a:pt x="123" y="0"/>
                  </a:cubicBezTo>
                  <a:lnTo>
                    <a:pt x="73" y="95"/>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45"/>
            <p:cNvSpPr>
              <a:spLocks noEditPoints="1"/>
            </p:cNvSpPr>
            <p:nvPr userDrawn="1"/>
          </p:nvSpPr>
          <p:spPr bwMode="auto">
            <a:xfrm>
              <a:off x="3967163" y="2122488"/>
              <a:ext cx="177800" cy="180975"/>
            </a:xfrm>
            <a:custGeom>
              <a:avLst/>
              <a:gdLst>
                <a:gd name="T0" fmla="*/ 110 w 110"/>
                <a:gd name="T1" fmla="*/ 55 h 112"/>
                <a:gd name="T2" fmla="*/ 95 w 110"/>
                <a:gd name="T3" fmla="*/ 96 h 112"/>
                <a:gd name="T4" fmla="*/ 54 w 110"/>
                <a:gd name="T5" fmla="*/ 112 h 112"/>
                <a:gd name="T6" fmla="*/ 15 w 110"/>
                <a:gd name="T7" fmla="*/ 97 h 112"/>
                <a:gd name="T8" fmla="*/ 0 w 110"/>
                <a:gd name="T9" fmla="*/ 57 h 112"/>
                <a:gd name="T10" fmla="*/ 15 w 110"/>
                <a:gd name="T11" fmla="*/ 15 h 112"/>
                <a:gd name="T12" fmla="*/ 56 w 110"/>
                <a:gd name="T13" fmla="*/ 0 h 112"/>
                <a:gd name="T14" fmla="*/ 96 w 110"/>
                <a:gd name="T15" fmla="*/ 14 h 112"/>
                <a:gd name="T16" fmla="*/ 110 w 110"/>
                <a:gd name="T17" fmla="*/ 55 h 112"/>
                <a:gd name="T18" fmla="*/ 85 w 110"/>
                <a:gd name="T19" fmla="*/ 55 h 112"/>
                <a:gd name="T20" fmla="*/ 77 w 110"/>
                <a:gd name="T21" fmla="*/ 29 h 112"/>
                <a:gd name="T22" fmla="*/ 55 w 110"/>
                <a:gd name="T23" fmla="*/ 19 h 112"/>
                <a:gd name="T24" fmla="*/ 33 w 110"/>
                <a:gd name="T25" fmla="*/ 29 h 112"/>
                <a:gd name="T26" fmla="*/ 25 w 110"/>
                <a:gd name="T27" fmla="*/ 56 h 112"/>
                <a:gd name="T28" fmla="*/ 33 w 110"/>
                <a:gd name="T29" fmla="*/ 82 h 112"/>
                <a:gd name="T30" fmla="*/ 55 w 110"/>
                <a:gd name="T31" fmla="*/ 92 h 112"/>
                <a:gd name="T32" fmla="*/ 77 w 110"/>
                <a:gd name="T33" fmla="*/ 83 h 112"/>
                <a:gd name="T34" fmla="*/ 85 w 110"/>
                <a:gd name="T35" fmla="*/ 5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12">
                  <a:moveTo>
                    <a:pt x="110" y="55"/>
                  </a:moveTo>
                  <a:cubicBezTo>
                    <a:pt x="110" y="72"/>
                    <a:pt x="105" y="86"/>
                    <a:pt x="95" y="96"/>
                  </a:cubicBezTo>
                  <a:cubicBezTo>
                    <a:pt x="85" y="106"/>
                    <a:pt x="71" y="112"/>
                    <a:pt x="54" y="112"/>
                  </a:cubicBezTo>
                  <a:cubicBezTo>
                    <a:pt x="37" y="112"/>
                    <a:pt x="24" y="107"/>
                    <a:pt x="15" y="97"/>
                  </a:cubicBezTo>
                  <a:cubicBezTo>
                    <a:pt x="5" y="87"/>
                    <a:pt x="0" y="74"/>
                    <a:pt x="0" y="57"/>
                  </a:cubicBezTo>
                  <a:cubicBezTo>
                    <a:pt x="0" y="39"/>
                    <a:pt x="5" y="25"/>
                    <a:pt x="15" y="15"/>
                  </a:cubicBezTo>
                  <a:cubicBezTo>
                    <a:pt x="25" y="5"/>
                    <a:pt x="39" y="0"/>
                    <a:pt x="56" y="0"/>
                  </a:cubicBezTo>
                  <a:cubicBezTo>
                    <a:pt x="73" y="0"/>
                    <a:pt x="86" y="5"/>
                    <a:pt x="96" y="14"/>
                  </a:cubicBezTo>
                  <a:cubicBezTo>
                    <a:pt x="105" y="24"/>
                    <a:pt x="110" y="38"/>
                    <a:pt x="110" y="55"/>
                  </a:cubicBezTo>
                  <a:close/>
                  <a:moveTo>
                    <a:pt x="85" y="55"/>
                  </a:moveTo>
                  <a:cubicBezTo>
                    <a:pt x="85" y="44"/>
                    <a:pt x="82" y="35"/>
                    <a:pt x="77" y="29"/>
                  </a:cubicBezTo>
                  <a:cubicBezTo>
                    <a:pt x="71" y="22"/>
                    <a:pt x="64" y="19"/>
                    <a:pt x="55" y="19"/>
                  </a:cubicBezTo>
                  <a:cubicBezTo>
                    <a:pt x="46" y="19"/>
                    <a:pt x="38" y="23"/>
                    <a:pt x="33" y="29"/>
                  </a:cubicBezTo>
                  <a:cubicBezTo>
                    <a:pt x="28" y="35"/>
                    <a:pt x="25" y="44"/>
                    <a:pt x="25" y="56"/>
                  </a:cubicBezTo>
                  <a:cubicBezTo>
                    <a:pt x="25" y="67"/>
                    <a:pt x="28" y="76"/>
                    <a:pt x="33" y="82"/>
                  </a:cubicBezTo>
                  <a:cubicBezTo>
                    <a:pt x="38" y="89"/>
                    <a:pt x="46" y="92"/>
                    <a:pt x="55" y="92"/>
                  </a:cubicBezTo>
                  <a:cubicBezTo>
                    <a:pt x="65" y="92"/>
                    <a:pt x="72" y="89"/>
                    <a:pt x="77" y="83"/>
                  </a:cubicBezTo>
                  <a:cubicBezTo>
                    <a:pt x="82" y="76"/>
                    <a:pt x="85" y="67"/>
                    <a:pt x="85" y="55"/>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46"/>
            <p:cNvSpPr>
              <a:spLocks/>
            </p:cNvSpPr>
            <p:nvPr userDrawn="1"/>
          </p:nvSpPr>
          <p:spPr bwMode="auto">
            <a:xfrm>
              <a:off x="4181475" y="2125663"/>
              <a:ext cx="153988" cy="177800"/>
            </a:xfrm>
            <a:custGeom>
              <a:avLst/>
              <a:gdLst>
                <a:gd name="T0" fmla="*/ 71 w 95"/>
                <a:gd name="T1" fmla="*/ 107 h 110"/>
                <a:gd name="T2" fmla="*/ 71 w 95"/>
                <a:gd name="T3" fmla="*/ 91 h 110"/>
                <a:gd name="T4" fmla="*/ 70 w 95"/>
                <a:gd name="T5" fmla="*/ 91 h 110"/>
                <a:gd name="T6" fmla="*/ 57 w 95"/>
                <a:gd name="T7" fmla="*/ 105 h 110"/>
                <a:gd name="T8" fmla="*/ 38 w 95"/>
                <a:gd name="T9" fmla="*/ 110 h 110"/>
                <a:gd name="T10" fmla="*/ 10 w 95"/>
                <a:gd name="T11" fmla="*/ 98 h 110"/>
                <a:gd name="T12" fmla="*/ 0 w 95"/>
                <a:gd name="T13" fmla="*/ 65 h 110"/>
                <a:gd name="T14" fmla="*/ 0 w 95"/>
                <a:gd name="T15" fmla="*/ 0 h 110"/>
                <a:gd name="T16" fmla="*/ 24 w 95"/>
                <a:gd name="T17" fmla="*/ 0 h 110"/>
                <a:gd name="T18" fmla="*/ 24 w 95"/>
                <a:gd name="T19" fmla="*/ 62 h 110"/>
                <a:gd name="T20" fmla="*/ 46 w 95"/>
                <a:gd name="T21" fmla="*/ 90 h 110"/>
                <a:gd name="T22" fmla="*/ 64 w 95"/>
                <a:gd name="T23" fmla="*/ 82 h 110"/>
                <a:gd name="T24" fmla="*/ 71 w 95"/>
                <a:gd name="T25" fmla="*/ 62 h 110"/>
                <a:gd name="T26" fmla="*/ 71 w 95"/>
                <a:gd name="T27" fmla="*/ 0 h 110"/>
                <a:gd name="T28" fmla="*/ 95 w 95"/>
                <a:gd name="T29" fmla="*/ 0 h 110"/>
                <a:gd name="T30" fmla="*/ 95 w 95"/>
                <a:gd name="T31" fmla="*/ 107 h 110"/>
                <a:gd name="T32" fmla="*/ 71 w 95"/>
                <a:gd name="T33" fmla="*/ 10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110">
                  <a:moveTo>
                    <a:pt x="71" y="107"/>
                  </a:moveTo>
                  <a:cubicBezTo>
                    <a:pt x="71" y="91"/>
                    <a:pt x="71" y="91"/>
                    <a:pt x="71" y="91"/>
                  </a:cubicBezTo>
                  <a:cubicBezTo>
                    <a:pt x="70" y="91"/>
                    <a:pt x="70" y="91"/>
                    <a:pt x="70" y="91"/>
                  </a:cubicBezTo>
                  <a:cubicBezTo>
                    <a:pt x="67" y="97"/>
                    <a:pt x="62" y="101"/>
                    <a:pt x="57" y="105"/>
                  </a:cubicBezTo>
                  <a:cubicBezTo>
                    <a:pt x="51" y="108"/>
                    <a:pt x="45" y="110"/>
                    <a:pt x="38" y="110"/>
                  </a:cubicBezTo>
                  <a:cubicBezTo>
                    <a:pt x="26" y="110"/>
                    <a:pt x="16" y="106"/>
                    <a:pt x="10" y="98"/>
                  </a:cubicBezTo>
                  <a:cubicBezTo>
                    <a:pt x="3" y="91"/>
                    <a:pt x="0" y="80"/>
                    <a:pt x="0" y="65"/>
                  </a:cubicBezTo>
                  <a:cubicBezTo>
                    <a:pt x="0" y="0"/>
                    <a:pt x="0" y="0"/>
                    <a:pt x="0" y="0"/>
                  </a:cubicBezTo>
                  <a:cubicBezTo>
                    <a:pt x="24" y="0"/>
                    <a:pt x="24" y="0"/>
                    <a:pt x="24" y="0"/>
                  </a:cubicBezTo>
                  <a:cubicBezTo>
                    <a:pt x="24" y="62"/>
                    <a:pt x="24" y="62"/>
                    <a:pt x="24" y="62"/>
                  </a:cubicBezTo>
                  <a:cubicBezTo>
                    <a:pt x="24" y="81"/>
                    <a:pt x="32" y="90"/>
                    <a:pt x="46" y="90"/>
                  </a:cubicBezTo>
                  <a:cubicBezTo>
                    <a:pt x="54" y="90"/>
                    <a:pt x="59" y="87"/>
                    <a:pt x="64" y="82"/>
                  </a:cubicBezTo>
                  <a:cubicBezTo>
                    <a:pt x="68" y="77"/>
                    <a:pt x="71" y="70"/>
                    <a:pt x="71" y="62"/>
                  </a:cubicBezTo>
                  <a:cubicBezTo>
                    <a:pt x="71" y="0"/>
                    <a:pt x="71" y="0"/>
                    <a:pt x="71" y="0"/>
                  </a:cubicBezTo>
                  <a:cubicBezTo>
                    <a:pt x="95" y="0"/>
                    <a:pt x="95" y="0"/>
                    <a:pt x="95" y="0"/>
                  </a:cubicBezTo>
                  <a:cubicBezTo>
                    <a:pt x="95" y="107"/>
                    <a:pt x="95" y="107"/>
                    <a:pt x="95" y="107"/>
                  </a:cubicBezTo>
                  <a:lnTo>
                    <a:pt x="71" y="107"/>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47"/>
            <p:cNvSpPr>
              <a:spLocks/>
            </p:cNvSpPr>
            <p:nvPr userDrawn="1"/>
          </p:nvSpPr>
          <p:spPr bwMode="auto">
            <a:xfrm>
              <a:off x="4379913" y="2122488"/>
              <a:ext cx="100013" cy="176213"/>
            </a:xfrm>
            <a:custGeom>
              <a:avLst/>
              <a:gdLst>
                <a:gd name="T0" fmla="*/ 62 w 62"/>
                <a:gd name="T1" fmla="*/ 26 h 109"/>
                <a:gd name="T2" fmla="*/ 55 w 62"/>
                <a:gd name="T3" fmla="*/ 23 h 109"/>
                <a:gd name="T4" fmla="*/ 48 w 62"/>
                <a:gd name="T5" fmla="*/ 22 h 109"/>
                <a:gd name="T6" fmla="*/ 31 w 62"/>
                <a:gd name="T7" fmla="*/ 31 h 109"/>
                <a:gd name="T8" fmla="*/ 24 w 62"/>
                <a:gd name="T9" fmla="*/ 54 h 109"/>
                <a:gd name="T10" fmla="*/ 24 w 62"/>
                <a:gd name="T11" fmla="*/ 109 h 109"/>
                <a:gd name="T12" fmla="*/ 0 w 62"/>
                <a:gd name="T13" fmla="*/ 109 h 109"/>
                <a:gd name="T14" fmla="*/ 0 w 62"/>
                <a:gd name="T15" fmla="*/ 2 h 109"/>
                <a:gd name="T16" fmla="*/ 24 w 62"/>
                <a:gd name="T17" fmla="*/ 2 h 109"/>
                <a:gd name="T18" fmla="*/ 24 w 62"/>
                <a:gd name="T19" fmla="*/ 23 h 109"/>
                <a:gd name="T20" fmla="*/ 25 w 62"/>
                <a:gd name="T21" fmla="*/ 23 h 109"/>
                <a:gd name="T22" fmla="*/ 35 w 62"/>
                <a:gd name="T23" fmla="*/ 6 h 109"/>
                <a:gd name="T24" fmla="*/ 52 w 62"/>
                <a:gd name="T25" fmla="*/ 0 h 109"/>
                <a:gd name="T26" fmla="*/ 62 w 62"/>
                <a:gd name="T27" fmla="*/ 2 h 109"/>
                <a:gd name="T28" fmla="*/ 62 w 62"/>
                <a:gd name="T29" fmla="*/ 2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109">
                  <a:moveTo>
                    <a:pt x="62" y="26"/>
                  </a:moveTo>
                  <a:cubicBezTo>
                    <a:pt x="60" y="25"/>
                    <a:pt x="58" y="24"/>
                    <a:pt x="55" y="23"/>
                  </a:cubicBezTo>
                  <a:cubicBezTo>
                    <a:pt x="53" y="22"/>
                    <a:pt x="50" y="22"/>
                    <a:pt x="48" y="22"/>
                  </a:cubicBezTo>
                  <a:cubicBezTo>
                    <a:pt x="41" y="22"/>
                    <a:pt x="35" y="25"/>
                    <a:pt x="31" y="31"/>
                  </a:cubicBezTo>
                  <a:cubicBezTo>
                    <a:pt x="26" y="37"/>
                    <a:pt x="24" y="45"/>
                    <a:pt x="24" y="54"/>
                  </a:cubicBezTo>
                  <a:cubicBezTo>
                    <a:pt x="24" y="109"/>
                    <a:pt x="24" y="109"/>
                    <a:pt x="24" y="109"/>
                  </a:cubicBezTo>
                  <a:cubicBezTo>
                    <a:pt x="0" y="109"/>
                    <a:pt x="0" y="109"/>
                    <a:pt x="0" y="109"/>
                  </a:cubicBezTo>
                  <a:cubicBezTo>
                    <a:pt x="0" y="2"/>
                    <a:pt x="0" y="2"/>
                    <a:pt x="0" y="2"/>
                  </a:cubicBezTo>
                  <a:cubicBezTo>
                    <a:pt x="24" y="2"/>
                    <a:pt x="24" y="2"/>
                    <a:pt x="24" y="2"/>
                  </a:cubicBezTo>
                  <a:cubicBezTo>
                    <a:pt x="24" y="23"/>
                    <a:pt x="24" y="23"/>
                    <a:pt x="24" y="23"/>
                  </a:cubicBezTo>
                  <a:cubicBezTo>
                    <a:pt x="25" y="23"/>
                    <a:pt x="25" y="23"/>
                    <a:pt x="25" y="23"/>
                  </a:cubicBezTo>
                  <a:cubicBezTo>
                    <a:pt x="27" y="16"/>
                    <a:pt x="31" y="10"/>
                    <a:pt x="35" y="6"/>
                  </a:cubicBezTo>
                  <a:cubicBezTo>
                    <a:pt x="40" y="2"/>
                    <a:pt x="46" y="0"/>
                    <a:pt x="52" y="0"/>
                  </a:cubicBezTo>
                  <a:cubicBezTo>
                    <a:pt x="56" y="0"/>
                    <a:pt x="59" y="1"/>
                    <a:pt x="62" y="2"/>
                  </a:cubicBezTo>
                  <a:lnTo>
                    <a:pt x="62" y="26"/>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8" name="Group 117"/>
          <p:cNvGrpSpPr/>
          <p:nvPr userDrawn="1"/>
        </p:nvGrpSpPr>
        <p:grpSpPr>
          <a:xfrm>
            <a:off x="1432717" y="2901950"/>
            <a:ext cx="3284538" cy="342900"/>
            <a:chOff x="1500188" y="2508251"/>
            <a:chExt cx="3284538" cy="342900"/>
          </a:xfrm>
        </p:grpSpPr>
        <p:sp>
          <p:nvSpPr>
            <p:cNvPr id="119" name="Freeform 48"/>
            <p:cNvSpPr>
              <a:spLocks noEditPoints="1"/>
            </p:cNvSpPr>
            <p:nvPr userDrawn="1"/>
          </p:nvSpPr>
          <p:spPr bwMode="auto">
            <a:xfrm>
              <a:off x="1500188" y="2527301"/>
              <a:ext cx="268288" cy="317500"/>
            </a:xfrm>
            <a:custGeom>
              <a:avLst/>
              <a:gdLst>
                <a:gd name="T0" fmla="*/ 166 w 166"/>
                <a:gd name="T1" fmla="*/ 96 h 196"/>
                <a:gd name="T2" fmla="*/ 153 w 166"/>
                <a:gd name="T3" fmla="*/ 149 h 196"/>
                <a:gd name="T4" fmla="*/ 115 w 166"/>
                <a:gd name="T5" fmla="*/ 184 h 196"/>
                <a:gd name="T6" fmla="*/ 59 w 166"/>
                <a:gd name="T7" fmla="*/ 196 h 196"/>
                <a:gd name="T8" fmla="*/ 0 w 166"/>
                <a:gd name="T9" fmla="*/ 196 h 196"/>
                <a:gd name="T10" fmla="*/ 0 w 166"/>
                <a:gd name="T11" fmla="*/ 0 h 196"/>
                <a:gd name="T12" fmla="*/ 61 w 166"/>
                <a:gd name="T13" fmla="*/ 0 h 196"/>
                <a:gd name="T14" fmla="*/ 140 w 166"/>
                <a:gd name="T15" fmla="*/ 24 h 196"/>
                <a:gd name="T16" fmla="*/ 166 w 166"/>
                <a:gd name="T17" fmla="*/ 96 h 196"/>
                <a:gd name="T18" fmla="*/ 131 w 166"/>
                <a:gd name="T19" fmla="*/ 96 h 196"/>
                <a:gd name="T20" fmla="*/ 113 w 166"/>
                <a:gd name="T21" fmla="*/ 45 h 196"/>
                <a:gd name="T22" fmla="*/ 59 w 166"/>
                <a:gd name="T23" fmla="*/ 28 h 196"/>
                <a:gd name="T24" fmla="*/ 32 w 166"/>
                <a:gd name="T25" fmla="*/ 28 h 196"/>
                <a:gd name="T26" fmla="*/ 32 w 166"/>
                <a:gd name="T27" fmla="*/ 168 h 196"/>
                <a:gd name="T28" fmla="*/ 59 w 166"/>
                <a:gd name="T29" fmla="*/ 168 h 196"/>
                <a:gd name="T30" fmla="*/ 112 w 166"/>
                <a:gd name="T31" fmla="*/ 149 h 196"/>
                <a:gd name="T32" fmla="*/ 131 w 166"/>
                <a:gd name="T33" fmla="*/ 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196">
                  <a:moveTo>
                    <a:pt x="166" y="96"/>
                  </a:moveTo>
                  <a:cubicBezTo>
                    <a:pt x="166" y="116"/>
                    <a:pt x="162" y="133"/>
                    <a:pt x="153" y="149"/>
                  </a:cubicBezTo>
                  <a:cubicBezTo>
                    <a:pt x="144" y="164"/>
                    <a:pt x="132" y="176"/>
                    <a:pt x="115" y="184"/>
                  </a:cubicBezTo>
                  <a:cubicBezTo>
                    <a:pt x="99" y="192"/>
                    <a:pt x="80" y="196"/>
                    <a:pt x="59" y="196"/>
                  </a:cubicBezTo>
                  <a:cubicBezTo>
                    <a:pt x="0" y="196"/>
                    <a:pt x="0" y="196"/>
                    <a:pt x="0" y="196"/>
                  </a:cubicBezTo>
                  <a:cubicBezTo>
                    <a:pt x="0" y="0"/>
                    <a:pt x="0" y="0"/>
                    <a:pt x="0" y="0"/>
                  </a:cubicBezTo>
                  <a:cubicBezTo>
                    <a:pt x="61" y="0"/>
                    <a:pt x="61" y="0"/>
                    <a:pt x="61" y="0"/>
                  </a:cubicBezTo>
                  <a:cubicBezTo>
                    <a:pt x="96" y="0"/>
                    <a:pt x="122" y="8"/>
                    <a:pt x="140" y="24"/>
                  </a:cubicBezTo>
                  <a:cubicBezTo>
                    <a:pt x="157" y="40"/>
                    <a:pt x="166" y="64"/>
                    <a:pt x="166" y="96"/>
                  </a:cubicBezTo>
                  <a:close/>
                  <a:moveTo>
                    <a:pt x="131" y="96"/>
                  </a:moveTo>
                  <a:cubicBezTo>
                    <a:pt x="131" y="74"/>
                    <a:pt x="125" y="57"/>
                    <a:pt x="113" y="45"/>
                  </a:cubicBezTo>
                  <a:cubicBezTo>
                    <a:pt x="100" y="34"/>
                    <a:pt x="82" y="28"/>
                    <a:pt x="59" y="28"/>
                  </a:cubicBezTo>
                  <a:cubicBezTo>
                    <a:pt x="32" y="28"/>
                    <a:pt x="32" y="28"/>
                    <a:pt x="32" y="28"/>
                  </a:cubicBezTo>
                  <a:cubicBezTo>
                    <a:pt x="32" y="168"/>
                    <a:pt x="32" y="168"/>
                    <a:pt x="32" y="168"/>
                  </a:cubicBezTo>
                  <a:cubicBezTo>
                    <a:pt x="59" y="168"/>
                    <a:pt x="59" y="168"/>
                    <a:pt x="59" y="168"/>
                  </a:cubicBezTo>
                  <a:cubicBezTo>
                    <a:pt x="82" y="168"/>
                    <a:pt x="100" y="162"/>
                    <a:pt x="112" y="149"/>
                  </a:cubicBezTo>
                  <a:cubicBezTo>
                    <a:pt x="125" y="136"/>
                    <a:pt x="131" y="119"/>
                    <a:pt x="131" y="96"/>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49"/>
            <p:cNvSpPr>
              <a:spLocks noEditPoints="1"/>
            </p:cNvSpPr>
            <p:nvPr userDrawn="1"/>
          </p:nvSpPr>
          <p:spPr bwMode="auto">
            <a:xfrm>
              <a:off x="1801813" y="2611438"/>
              <a:ext cx="192088" cy="239713"/>
            </a:xfrm>
            <a:custGeom>
              <a:avLst/>
              <a:gdLst>
                <a:gd name="T0" fmla="*/ 87 w 118"/>
                <a:gd name="T1" fmla="*/ 144 h 148"/>
                <a:gd name="T2" fmla="*/ 87 w 118"/>
                <a:gd name="T3" fmla="*/ 125 h 148"/>
                <a:gd name="T4" fmla="*/ 86 w 118"/>
                <a:gd name="T5" fmla="*/ 125 h 148"/>
                <a:gd name="T6" fmla="*/ 45 w 118"/>
                <a:gd name="T7" fmla="*/ 148 h 148"/>
                <a:gd name="T8" fmla="*/ 12 w 118"/>
                <a:gd name="T9" fmla="*/ 137 h 148"/>
                <a:gd name="T10" fmla="*/ 0 w 118"/>
                <a:gd name="T11" fmla="*/ 106 h 148"/>
                <a:gd name="T12" fmla="*/ 12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5" y="148"/>
                  </a:cubicBezTo>
                  <a:cubicBezTo>
                    <a:pt x="31" y="148"/>
                    <a:pt x="20" y="144"/>
                    <a:pt x="12" y="137"/>
                  </a:cubicBezTo>
                  <a:cubicBezTo>
                    <a:pt x="4" y="129"/>
                    <a:pt x="0" y="119"/>
                    <a:pt x="0" y="106"/>
                  </a:cubicBezTo>
                  <a:cubicBezTo>
                    <a:pt x="0" y="93"/>
                    <a:pt x="4" y="82"/>
                    <a:pt x="12"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6"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50"/>
            <p:cNvSpPr>
              <a:spLocks/>
            </p:cNvSpPr>
            <p:nvPr userDrawn="1"/>
          </p:nvSpPr>
          <p:spPr bwMode="auto">
            <a:xfrm>
              <a:off x="2019300" y="2549526"/>
              <a:ext cx="144463" cy="301625"/>
            </a:xfrm>
            <a:custGeom>
              <a:avLst/>
              <a:gdLst>
                <a:gd name="T0" fmla="*/ 89 w 89"/>
                <a:gd name="T1" fmla="*/ 181 h 186"/>
                <a:gd name="T2" fmla="*/ 79 w 89"/>
                <a:gd name="T3" fmla="*/ 184 h 186"/>
                <a:gd name="T4" fmla="*/ 64 w 89"/>
                <a:gd name="T5" fmla="*/ 186 h 186"/>
                <a:gd name="T6" fmla="*/ 23 w 89"/>
                <a:gd name="T7" fmla="*/ 141 h 186"/>
                <a:gd name="T8" fmla="*/ 23 w 89"/>
                <a:gd name="T9" fmla="*/ 67 h 186"/>
                <a:gd name="T10" fmla="*/ 0 w 89"/>
                <a:gd name="T11" fmla="*/ 67 h 186"/>
                <a:gd name="T12" fmla="*/ 0 w 89"/>
                <a:gd name="T13" fmla="*/ 42 h 186"/>
                <a:gd name="T14" fmla="*/ 23 w 89"/>
                <a:gd name="T15" fmla="*/ 42 h 186"/>
                <a:gd name="T16" fmla="*/ 23 w 89"/>
                <a:gd name="T17" fmla="*/ 9 h 186"/>
                <a:gd name="T18" fmla="*/ 55 w 89"/>
                <a:gd name="T19" fmla="*/ 0 h 186"/>
                <a:gd name="T20" fmla="*/ 55 w 89"/>
                <a:gd name="T21" fmla="*/ 42 h 186"/>
                <a:gd name="T22" fmla="*/ 89 w 89"/>
                <a:gd name="T23" fmla="*/ 42 h 186"/>
                <a:gd name="T24" fmla="*/ 89 w 89"/>
                <a:gd name="T25" fmla="*/ 67 h 186"/>
                <a:gd name="T26" fmla="*/ 55 w 89"/>
                <a:gd name="T27" fmla="*/ 67 h 186"/>
                <a:gd name="T28" fmla="*/ 55 w 89"/>
                <a:gd name="T29" fmla="*/ 135 h 186"/>
                <a:gd name="T30" fmla="*/ 60 w 89"/>
                <a:gd name="T31" fmla="*/ 154 h 186"/>
                <a:gd name="T32" fmla="*/ 75 w 89"/>
                <a:gd name="T33" fmla="*/ 160 h 186"/>
                <a:gd name="T34" fmla="*/ 82 w 89"/>
                <a:gd name="T35" fmla="*/ 159 h 186"/>
                <a:gd name="T36" fmla="*/ 89 w 89"/>
                <a:gd name="T37" fmla="*/ 156 h 186"/>
                <a:gd name="T38" fmla="*/ 89 w 89"/>
                <a:gd name="T3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86">
                  <a:moveTo>
                    <a:pt x="89" y="181"/>
                  </a:moveTo>
                  <a:cubicBezTo>
                    <a:pt x="87" y="182"/>
                    <a:pt x="83" y="183"/>
                    <a:pt x="79" y="184"/>
                  </a:cubicBezTo>
                  <a:cubicBezTo>
                    <a:pt x="74" y="185"/>
                    <a:pt x="69" y="186"/>
                    <a:pt x="64" y="186"/>
                  </a:cubicBezTo>
                  <a:cubicBezTo>
                    <a:pt x="37" y="186"/>
                    <a:pt x="23" y="171"/>
                    <a:pt x="23" y="141"/>
                  </a:cubicBezTo>
                  <a:cubicBezTo>
                    <a:pt x="23" y="67"/>
                    <a:pt x="23" y="67"/>
                    <a:pt x="23" y="67"/>
                  </a:cubicBezTo>
                  <a:cubicBezTo>
                    <a:pt x="0" y="67"/>
                    <a:pt x="0" y="67"/>
                    <a:pt x="0" y="67"/>
                  </a:cubicBezTo>
                  <a:cubicBezTo>
                    <a:pt x="0" y="42"/>
                    <a:pt x="0" y="42"/>
                    <a:pt x="0" y="42"/>
                  </a:cubicBezTo>
                  <a:cubicBezTo>
                    <a:pt x="23" y="42"/>
                    <a:pt x="23" y="42"/>
                    <a:pt x="23" y="42"/>
                  </a:cubicBezTo>
                  <a:cubicBezTo>
                    <a:pt x="23" y="9"/>
                    <a:pt x="23" y="9"/>
                    <a:pt x="23" y="9"/>
                  </a:cubicBezTo>
                  <a:cubicBezTo>
                    <a:pt x="55" y="0"/>
                    <a:pt x="55" y="0"/>
                    <a:pt x="55" y="0"/>
                  </a:cubicBezTo>
                  <a:cubicBezTo>
                    <a:pt x="55" y="42"/>
                    <a:pt x="55" y="42"/>
                    <a:pt x="55" y="42"/>
                  </a:cubicBezTo>
                  <a:cubicBezTo>
                    <a:pt x="89" y="42"/>
                    <a:pt x="89" y="42"/>
                    <a:pt x="89" y="42"/>
                  </a:cubicBezTo>
                  <a:cubicBezTo>
                    <a:pt x="89" y="67"/>
                    <a:pt x="89" y="67"/>
                    <a:pt x="89" y="67"/>
                  </a:cubicBezTo>
                  <a:cubicBezTo>
                    <a:pt x="55" y="67"/>
                    <a:pt x="55" y="67"/>
                    <a:pt x="55" y="67"/>
                  </a:cubicBezTo>
                  <a:cubicBezTo>
                    <a:pt x="55" y="135"/>
                    <a:pt x="55" y="135"/>
                    <a:pt x="55" y="135"/>
                  </a:cubicBezTo>
                  <a:cubicBezTo>
                    <a:pt x="55" y="144"/>
                    <a:pt x="56" y="151"/>
                    <a:pt x="60" y="154"/>
                  </a:cubicBezTo>
                  <a:cubicBezTo>
                    <a:pt x="63" y="158"/>
                    <a:pt x="68" y="160"/>
                    <a:pt x="75" y="160"/>
                  </a:cubicBezTo>
                  <a:cubicBezTo>
                    <a:pt x="77" y="160"/>
                    <a:pt x="79" y="160"/>
                    <a:pt x="82" y="159"/>
                  </a:cubicBezTo>
                  <a:cubicBezTo>
                    <a:pt x="85" y="158"/>
                    <a:pt x="87" y="157"/>
                    <a:pt x="89" y="156"/>
                  </a:cubicBezTo>
                  <a:lnTo>
                    <a:pt x="89" y="181"/>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51"/>
            <p:cNvSpPr>
              <a:spLocks noEditPoints="1"/>
            </p:cNvSpPr>
            <p:nvPr userDrawn="1"/>
          </p:nvSpPr>
          <p:spPr bwMode="auto">
            <a:xfrm>
              <a:off x="2190750"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5"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52"/>
            <p:cNvSpPr>
              <a:spLocks/>
            </p:cNvSpPr>
            <p:nvPr userDrawn="1"/>
          </p:nvSpPr>
          <p:spPr bwMode="auto">
            <a:xfrm>
              <a:off x="2514600" y="2527301"/>
              <a:ext cx="436563" cy="317500"/>
            </a:xfrm>
            <a:custGeom>
              <a:avLst/>
              <a:gdLst>
                <a:gd name="T0" fmla="*/ 215 w 269"/>
                <a:gd name="T1" fmla="*/ 196 h 196"/>
                <a:gd name="T2" fmla="*/ 176 w 269"/>
                <a:gd name="T3" fmla="*/ 196 h 196"/>
                <a:gd name="T4" fmla="*/ 139 w 269"/>
                <a:gd name="T5" fmla="*/ 59 h 196"/>
                <a:gd name="T6" fmla="*/ 136 w 269"/>
                <a:gd name="T7" fmla="*/ 38 h 196"/>
                <a:gd name="T8" fmla="*/ 135 w 269"/>
                <a:gd name="T9" fmla="*/ 38 h 196"/>
                <a:gd name="T10" fmla="*/ 134 w 269"/>
                <a:gd name="T11" fmla="*/ 50 h 196"/>
                <a:gd name="T12" fmla="*/ 132 w 269"/>
                <a:gd name="T13" fmla="*/ 59 h 196"/>
                <a:gd name="T14" fmla="*/ 95 w 269"/>
                <a:gd name="T15" fmla="*/ 196 h 196"/>
                <a:gd name="T16" fmla="*/ 56 w 269"/>
                <a:gd name="T17" fmla="*/ 196 h 196"/>
                <a:gd name="T18" fmla="*/ 0 w 269"/>
                <a:gd name="T19" fmla="*/ 0 h 196"/>
                <a:gd name="T20" fmla="*/ 36 w 269"/>
                <a:gd name="T21" fmla="*/ 0 h 196"/>
                <a:gd name="T22" fmla="*/ 73 w 269"/>
                <a:gd name="T23" fmla="*/ 142 h 196"/>
                <a:gd name="T24" fmla="*/ 76 w 269"/>
                <a:gd name="T25" fmla="*/ 164 h 196"/>
                <a:gd name="T26" fmla="*/ 76 w 269"/>
                <a:gd name="T27" fmla="*/ 164 h 196"/>
                <a:gd name="T28" fmla="*/ 80 w 269"/>
                <a:gd name="T29" fmla="*/ 142 h 196"/>
                <a:gd name="T30" fmla="*/ 120 w 269"/>
                <a:gd name="T31" fmla="*/ 0 h 196"/>
                <a:gd name="T32" fmla="*/ 155 w 269"/>
                <a:gd name="T33" fmla="*/ 0 h 196"/>
                <a:gd name="T34" fmla="*/ 192 w 269"/>
                <a:gd name="T35" fmla="*/ 144 h 196"/>
                <a:gd name="T36" fmla="*/ 195 w 269"/>
                <a:gd name="T37" fmla="*/ 163 h 196"/>
                <a:gd name="T38" fmla="*/ 196 w 269"/>
                <a:gd name="T39" fmla="*/ 163 h 196"/>
                <a:gd name="T40" fmla="*/ 199 w 269"/>
                <a:gd name="T41" fmla="*/ 143 h 196"/>
                <a:gd name="T42" fmla="*/ 234 w 269"/>
                <a:gd name="T43" fmla="*/ 0 h 196"/>
                <a:gd name="T44" fmla="*/ 269 w 269"/>
                <a:gd name="T45" fmla="*/ 0 h 196"/>
                <a:gd name="T46" fmla="*/ 215 w 269"/>
                <a:gd name="T47"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9" h="196">
                  <a:moveTo>
                    <a:pt x="215" y="196"/>
                  </a:moveTo>
                  <a:cubicBezTo>
                    <a:pt x="176" y="196"/>
                    <a:pt x="176" y="196"/>
                    <a:pt x="176" y="196"/>
                  </a:cubicBezTo>
                  <a:cubicBezTo>
                    <a:pt x="139" y="59"/>
                    <a:pt x="139" y="59"/>
                    <a:pt x="139" y="59"/>
                  </a:cubicBezTo>
                  <a:cubicBezTo>
                    <a:pt x="137" y="53"/>
                    <a:pt x="136" y="46"/>
                    <a:pt x="136" y="38"/>
                  </a:cubicBezTo>
                  <a:cubicBezTo>
                    <a:pt x="135" y="38"/>
                    <a:pt x="135" y="38"/>
                    <a:pt x="135" y="38"/>
                  </a:cubicBezTo>
                  <a:cubicBezTo>
                    <a:pt x="135" y="42"/>
                    <a:pt x="134" y="45"/>
                    <a:pt x="134" y="50"/>
                  </a:cubicBezTo>
                  <a:cubicBezTo>
                    <a:pt x="133" y="55"/>
                    <a:pt x="132" y="58"/>
                    <a:pt x="132" y="59"/>
                  </a:cubicBezTo>
                  <a:cubicBezTo>
                    <a:pt x="95" y="196"/>
                    <a:pt x="95" y="196"/>
                    <a:pt x="95" y="196"/>
                  </a:cubicBezTo>
                  <a:cubicBezTo>
                    <a:pt x="56" y="196"/>
                    <a:pt x="56" y="196"/>
                    <a:pt x="56" y="196"/>
                  </a:cubicBezTo>
                  <a:cubicBezTo>
                    <a:pt x="0" y="0"/>
                    <a:pt x="0" y="0"/>
                    <a:pt x="0" y="0"/>
                  </a:cubicBezTo>
                  <a:cubicBezTo>
                    <a:pt x="36" y="0"/>
                    <a:pt x="36" y="0"/>
                    <a:pt x="36" y="0"/>
                  </a:cubicBezTo>
                  <a:cubicBezTo>
                    <a:pt x="73" y="142"/>
                    <a:pt x="73" y="142"/>
                    <a:pt x="73" y="142"/>
                  </a:cubicBezTo>
                  <a:cubicBezTo>
                    <a:pt x="74" y="146"/>
                    <a:pt x="75" y="153"/>
                    <a:pt x="76" y="164"/>
                  </a:cubicBezTo>
                  <a:cubicBezTo>
                    <a:pt x="76" y="164"/>
                    <a:pt x="76" y="164"/>
                    <a:pt x="76" y="164"/>
                  </a:cubicBezTo>
                  <a:cubicBezTo>
                    <a:pt x="77" y="158"/>
                    <a:pt x="78" y="151"/>
                    <a:pt x="80" y="142"/>
                  </a:cubicBezTo>
                  <a:cubicBezTo>
                    <a:pt x="120" y="0"/>
                    <a:pt x="120" y="0"/>
                    <a:pt x="120" y="0"/>
                  </a:cubicBezTo>
                  <a:cubicBezTo>
                    <a:pt x="155" y="0"/>
                    <a:pt x="155" y="0"/>
                    <a:pt x="155" y="0"/>
                  </a:cubicBezTo>
                  <a:cubicBezTo>
                    <a:pt x="192" y="144"/>
                    <a:pt x="192" y="144"/>
                    <a:pt x="192" y="144"/>
                  </a:cubicBezTo>
                  <a:cubicBezTo>
                    <a:pt x="194" y="148"/>
                    <a:pt x="195" y="155"/>
                    <a:pt x="195" y="163"/>
                  </a:cubicBezTo>
                  <a:cubicBezTo>
                    <a:pt x="196" y="163"/>
                    <a:pt x="196" y="163"/>
                    <a:pt x="196" y="163"/>
                  </a:cubicBezTo>
                  <a:cubicBezTo>
                    <a:pt x="196" y="157"/>
                    <a:pt x="197" y="150"/>
                    <a:pt x="199" y="143"/>
                  </a:cubicBezTo>
                  <a:cubicBezTo>
                    <a:pt x="234" y="0"/>
                    <a:pt x="234" y="0"/>
                    <a:pt x="234" y="0"/>
                  </a:cubicBezTo>
                  <a:cubicBezTo>
                    <a:pt x="269" y="0"/>
                    <a:pt x="269" y="0"/>
                    <a:pt x="269" y="0"/>
                  </a:cubicBezTo>
                  <a:lnTo>
                    <a:pt x="215" y="196"/>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53"/>
            <p:cNvSpPr>
              <a:spLocks noEditPoints="1"/>
            </p:cNvSpPr>
            <p:nvPr userDrawn="1"/>
          </p:nvSpPr>
          <p:spPr bwMode="auto">
            <a:xfrm>
              <a:off x="2955925"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3 w 118"/>
                <a:gd name="T23" fmla="*/ 41 h 148"/>
                <a:gd name="T24" fmla="*/ 13 w 118"/>
                <a:gd name="T25" fmla="*/ 13 h 148"/>
                <a:gd name="T26" fmla="*/ 36 w 118"/>
                <a:gd name="T27" fmla="*/ 4 h 148"/>
                <a:gd name="T28" fmla="*/ 63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6 w 118"/>
                <a:gd name="T51" fmla="*/ 80 h 148"/>
                <a:gd name="T52" fmla="*/ 36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3" y="41"/>
                  </a:cubicBezTo>
                  <a:cubicBezTo>
                    <a:pt x="13" y="13"/>
                    <a:pt x="13" y="13"/>
                    <a:pt x="13" y="13"/>
                  </a:cubicBezTo>
                  <a:cubicBezTo>
                    <a:pt x="19" y="10"/>
                    <a:pt x="26" y="7"/>
                    <a:pt x="36" y="4"/>
                  </a:cubicBezTo>
                  <a:cubicBezTo>
                    <a:pt x="46" y="2"/>
                    <a:pt x="55" y="0"/>
                    <a:pt x="63"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7" y="123"/>
                    <a:pt x="54" y="123"/>
                  </a:cubicBezTo>
                  <a:cubicBezTo>
                    <a:pt x="64" y="123"/>
                    <a:pt x="71" y="120"/>
                    <a:pt x="78" y="113"/>
                  </a:cubicBezTo>
                  <a:cubicBezTo>
                    <a:pt x="84" y="107"/>
                    <a:pt x="87" y="99"/>
                    <a:pt x="87" y="89"/>
                  </a:cubicBezTo>
                  <a:cubicBezTo>
                    <a:pt x="87" y="76"/>
                    <a:pt x="87" y="76"/>
                    <a:pt x="87" y="76"/>
                  </a:cubicBezTo>
                  <a:cubicBezTo>
                    <a:pt x="56" y="80"/>
                    <a:pt x="56" y="80"/>
                    <a:pt x="56" y="80"/>
                  </a:cubicBezTo>
                  <a:cubicBezTo>
                    <a:pt x="47" y="81"/>
                    <a:pt x="40" y="84"/>
                    <a:pt x="36"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54"/>
            <p:cNvSpPr>
              <a:spLocks/>
            </p:cNvSpPr>
            <p:nvPr userDrawn="1"/>
          </p:nvSpPr>
          <p:spPr bwMode="auto">
            <a:xfrm>
              <a:off x="3205163" y="2613026"/>
              <a:ext cx="130175" cy="231775"/>
            </a:xfrm>
            <a:custGeom>
              <a:avLst/>
              <a:gdLst>
                <a:gd name="T0" fmla="*/ 81 w 81"/>
                <a:gd name="T1" fmla="*/ 34 h 143"/>
                <a:gd name="T2" fmla="*/ 73 w 81"/>
                <a:gd name="T3" fmla="*/ 30 h 143"/>
                <a:gd name="T4" fmla="*/ 63 w 81"/>
                <a:gd name="T5" fmla="*/ 29 h 143"/>
                <a:gd name="T6" fmla="*/ 40 w 81"/>
                <a:gd name="T7" fmla="*/ 41 h 143"/>
                <a:gd name="T8" fmla="*/ 32 w 81"/>
                <a:gd name="T9" fmla="*/ 72 h 143"/>
                <a:gd name="T10" fmla="*/ 32 w 81"/>
                <a:gd name="T11" fmla="*/ 143 h 143"/>
                <a:gd name="T12" fmla="*/ 0 w 81"/>
                <a:gd name="T13" fmla="*/ 143 h 143"/>
                <a:gd name="T14" fmla="*/ 0 w 81"/>
                <a:gd name="T15" fmla="*/ 3 h 143"/>
                <a:gd name="T16" fmla="*/ 32 w 81"/>
                <a:gd name="T17" fmla="*/ 3 h 143"/>
                <a:gd name="T18" fmla="*/ 32 w 81"/>
                <a:gd name="T19" fmla="*/ 30 h 143"/>
                <a:gd name="T20" fmla="*/ 32 w 81"/>
                <a:gd name="T21" fmla="*/ 30 h 143"/>
                <a:gd name="T22" fmla="*/ 47 w 81"/>
                <a:gd name="T23" fmla="*/ 8 h 143"/>
                <a:gd name="T24" fmla="*/ 68 w 81"/>
                <a:gd name="T25" fmla="*/ 0 h 143"/>
                <a:gd name="T26" fmla="*/ 81 w 81"/>
                <a:gd name="T27" fmla="*/ 2 h 143"/>
                <a:gd name="T28" fmla="*/ 81 w 81"/>
                <a:gd name="T29" fmla="*/ 3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4"/>
                  </a:moveTo>
                  <a:cubicBezTo>
                    <a:pt x="79" y="33"/>
                    <a:pt x="77" y="31"/>
                    <a:pt x="73" y="30"/>
                  </a:cubicBezTo>
                  <a:cubicBezTo>
                    <a:pt x="69" y="29"/>
                    <a:pt x="66" y="29"/>
                    <a:pt x="63" y="29"/>
                  </a:cubicBezTo>
                  <a:cubicBezTo>
                    <a:pt x="53" y="29"/>
                    <a:pt x="46" y="33"/>
                    <a:pt x="40" y="41"/>
                  </a:cubicBezTo>
                  <a:cubicBezTo>
                    <a:pt x="35" y="49"/>
                    <a:pt x="32" y="59"/>
                    <a:pt x="32" y="72"/>
                  </a:cubicBezTo>
                  <a:cubicBezTo>
                    <a:pt x="32" y="143"/>
                    <a:pt x="32" y="143"/>
                    <a:pt x="32" y="143"/>
                  </a:cubicBezTo>
                  <a:cubicBezTo>
                    <a:pt x="0" y="143"/>
                    <a:pt x="0" y="143"/>
                    <a:pt x="0" y="143"/>
                  </a:cubicBezTo>
                  <a:cubicBezTo>
                    <a:pt x="0" y="3"/>
                    <a:pt x="0" y="3"/>
                    <a:pt x="0" y="3"/>
                  </a:cubicBezTo>
                  <a:cubicBezTo>
                    <a:pt x="32" y="3"/>
                    <a:pt x="32" y="3"/>
                    <a:pt x="32" y="3"/>
                  </a:cubicBezTo>
                  <a:cubicBezTo>
                    <a:pt x="32" y="30"/>
                    <a:pt x="32" y="30"/>
                    <a:pt x="32" y="30"/>
                  </a:cubicBezTo>
                  <a:cubicBezTo>
                    <a:pt x="32" y="30"/>
                    <a:pt x="32" y="30"/>
                    <a:pt x="32" y="30"/>
                  </a:cubicBezTo>
                  <a:cubicBezTo>
                    <a:pt x="35" y="21"/>
                    <a:pt x="40" y="13"/>
                    <a:pt x="47" y="8"/>
                  </a:cubicBezTo>
                  <a:cubicBezTo>
                    <a:pt x="53" y="3"/>
                    <a:pt x="60" y="0"/>
                    <a:pt x="68" y="0"/>
                  </a:cubicBezTo>
                  <a:cubicBezTo>
                    <a:pt x="74" y="0"/>
                    <a:pt x="78" y="1"/>
                    <a:pt x="81" y="2"/>
                  </a:cubicBezTo>
                  <a:lnTo>
                    <a:pt x="81" y="34"/>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55"/>
            <p:cNvSpPr>
              <a:spLocks noEditPoints="1"/>
            </p:cNvSpPr>
            <p:nvPr userDrawn="1"/>
          </p:nvSpPr>
          <p:spPr bwMode="auto">
            <a:xfrm>
              <a:off x="3348038" y="2611438"/>
              <a:ext cx="207963" cy="239713"/>
            </a:xfrm>
            <a:custGeom>
              <a:avLst/>
              <a:gdLst>
                <a:gd name="T0" fmla="*/ 32 w 128"/>
                <a:gd name="T1" fmla="*/ 83 h 148"/>
                <a:gd name="T2" fmla="*/ 44 w 128"/>
                <a:gd name="T3" fmla="*/ 113 h 148"/>
                <a:gd name="T4" fmla="*/ 75 w 128"/>
                <a:gd name="T5" fmla="*/ 123 h 148"/>
                <a:gd name="T6" fmla="*/ 97 w 128"/>
                <a:gd name="T7" fmla="*/ 119 h 148"/>
                <a:gd name="T8" fmla="*/ 117 w 128"/>
                <a:gd name="T9" fmla="*/ 109 h 148"/>
                <a:gd name="T10" fmla="*/ 117 w 128"/>
                <a:gd name="T11" fmla="*/ 136 h 148"/>
                <a:gd name="T12" fmla="*/ 95 w 128"/>
                <a:gd name="T13" fmla="*/ 145 h 148"/>
                <a:gd name="T14" fmla="*/ 67 w 128"/>
                <a:gd name="T15" fmla="*/ 148 h 148"/>
                <a:gd name="T16" fmla="*/ 17 w 128"/>
                <a:gd name="T17" fmla="*/ 129 h 148"/>
                <a:gd name="T18" fmla="*/ 0 w 128"/>
                <a:gd name="T19" fmla="*/ 76 h 148"/>
                <a:gd name="T20" fmla="*/ 8 w 128"/>
                <a:gd name="T21" fmla="*/ 36 h 148"/>
                <a:gd name="T22" fmla="*/ 33 w 128"/>
                <a:gd name="T23" fmla="*/ 10 h 148"/>
                <a:gd name="T24" fmla="*/ 67 w 128"/>
                <a:gd name="T25" fmla="*/ 0 h 148"/>
                <a:gd name="T26" fmla="*/ 112 w 128"/>
                <a:gd name="T27" fmla="*/ 18 h 148"/>
                <a:gd name="T28" fmla="*/ 128 w 128"/>
                <a:gd name="T29" fmla="*/ 68 h 148"/>
                <a:gd name="T30" fmla="*/ 128 w 128"/>
                <a:gd name="T31" fmla="*/ 83 h 148"/>
                <a:gd name="T32" fmla="*/ 32 w 128"/>
                <a:gd name="T33" fmla="*/ 83 h 148"/>
                <a:gd name="T34" fmla="*/ 96 w 128"/>
                <a:gd name="T35" fmla="*/ 60 h 148"/>
                <a:gd name="T36" fmla="*/ 89 w 128"/>
                <a:gd name="T37" fmla="*/ 34 h 148"/>
                <a:gd name="T38" fmla="*/ 67 w 128"/>
                <a:gd name="T39" fmla="*/ 25 h 148"/>
                <a:gd name="T40" fmla="*/ 44 w 128"/>
                <a:gd name="T41" fmla="*/ 35 h 148"/>
                <a:gd name="T42" fmla="*/ 32 w 128"/>
                <a:gd name="T43" fmla="*/ 60 h 148"/>
                <a:gd name="T44" fmla="*/ 96 w 128"/>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8">
                  <a:moveTo>
                    <a:pt x="32" y="83"/>
                  </a:moveTo>
                  <a:cubicBezTo>
                    <a:pt x="33" y="96"/>
                    <a:pt x="37" y="106"/>
                    <a:pt x="44" y="113"/>
                  </a:cubicBezTo>
                  <a:cubicBezTo>
                    <a:pt x="51" y="119"/>
                    <a:pt x="61" y="123"/>
                    <a:pt x="75" y="123"/>
                  </a:cubicBezTo>
                  <a:cubicBezTo>
                    <a:pt x="82" y="123"/>
                    <a:pt x="90" y="122"/>
                    <a:pt x="97" y="119"/>
                  </a:cubicBezTo>
                  <a:cubicBezTo>
                    <a:pt x="105" y="116"/>
                    <a:pt x="111" y="113"/>
                    <a:pt x="117" y="109"/>
                  </a:cubicBezTo>
                  <a:cubicBezTo>
                    <a:pt x="117" y="136"/>
                    <a:pt x="117" y="136"/>
                    <a:pt x="117" y="136"/>
                  </a:cubicBezTo>
                  <a:cubicBezTo>
                    <a:pt x="111" y="140"/>
                    <a:pt x="104" y="142"/>
                    <a:pt x="95" y="145"/>
                  </a:cubicBezTo>
                  <a:cubicBezTo>
                    <a:pt x="86" y="147"/>
                    <a:pt x="77" y="148"/>
                    <a:pt x="67" y="148"/>
                  </a:cubicBezTo>
                  <a:cubicBezTo>
                    <a:pt x="45" y="148"/>
                    <a:pt x="29" y="142"/>
                    <a:pt x="17" y="129"/>
                  </a:cubicBezTo>
                  <a:cubicBezTo>
                    <a:pt x="6" y="116"/>
                    <a:pt x="0" y="98"/>
                    <a:pt x="0" y="76"/>
                  </a:cubicBezTo>
                  <a:cubicBezTo>
                    <a:pt x="0" y="61"/>
                    <a:pt x="3" y="47"/>
                    <a:pt x="8" y="36"/>
                  </a:cubicBezTo>
                  <a:cubicBezTo>
                    <a:pt x="14" y="25"/>
                    <a:pt x="22" y="16"/>
                    <a:pt x="33" y="10"/>
                  </a:cubicBezTo>
                  <a:cubicBezTo>
                    <a:pt x="43" y="4"/>
                    <a:pt x="54" y="0"/>
                    <a:pt x="67" y="0"/>
                  </a:cubicBezTo>
                  <a:cubicBezTo>
                    <a:pt x="86" y="0"/>
                    <a:pt x="101" y="6"/>
                    <a:pt x="112" y="18"/>
                  </a:cubicBezTo>
                  <a:cubicBezTo>
                    <a:pt x="123" y="30"/>
                    <a:pt x="128" y="47"/>
                    <a:pt x="128" y="68"/>
                  </a:cubicBezTo>
                  <a:cubicBezTo>
                    <a:pt x="128" y="83"/>
                    <a:pt x="128" y="83"/>
                    <a:pt x="128" y="83"/>
                  </a:cubicBezTo>
                  <a:lnTo>
                    <a:pt x="32" y="83"/>
                  </a:lnTo>
                  <a:close/>
                  <a:moveTo>
                    <a:pt x="96" y="60"/>
                  </a:moveTo>
                  <a:cubicBezTo>
                    <a:pt x="96" y="48"/>
                    <a:pt x="94" y="40"/>
                    <a:pt x="89" y="34"/>
                  </a:cubicBezTo>
                  <a:cubicBezTo>
                    <a:pt x="83" y="28"/>
                    <a:pt x="76" y="25"/>
                    <a:pt x="67" y="25"/>
                  </a:cubicBezTo>
                  <a:cubicBezTo>
                    <a:pt x="58" y="25"/>
                    <a:pt x="50" y="28"/>
                    <a:pt x="44" y="35"/>
                  </a:cubicBezTo>
                  <a:cubicBezTo>
                    <a:pt x="38" y="41"/>
                    <a:pt x="34" y="49"/>
                    <a:pt x="32" y="60"/>
                  </a:cubicBezTo>
                  <a:lnTo>
                    <a:pt x="96"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56"/>
            <p:cNvSpPr>
              <a:spLocks/>
            </p:cNvSpPr>
            <p:nvPr userDrawn="1"/>
          </p:nvSpPr>
          <p:spPr bwMode="auto">
            <a:xfrm>
              <a:off x="3605213" y="2508251"/>
              <a:ext cx="201613" cy="336550"/>
            </a:xfrm>
            <a:custGeom>
              <a:avLst/>
              <a:gdLst>
                <a:gd name="T0" fmla="*/ 93 w 125"/>
                <a:gd name="T1" fmla="*/ 208 h 208"/>
                <a:gd name="T2" fmla="*/ 93 w 125"/>
                <a:gd name="T3" fmla="*/ 129 h 208"/>
                <a:gd name="T4" fmla="*/ 86 w 125"/>
                <a:gd name="T5" fmla="*/ 100 h 208"/>
                <a:gd name="T6" fmla="*/ 65 w 125"/>
                <a:gd name="T7" fmla="*/ 90 h 208"/>
                <a:gd name="T8" fmla="*/ 41 w 125"/>
                <a:gd name="T9" fmla="*/ 101 h 208"/>
                <a:gd name="T10" fmla="*/ 32 w 125"/>
                <a:gd name="T11" fmla="*/ 128 h 208"/>
                <a:gd name="T12" fmla="*/ 32 w 125"/>
                <a:gd name="T13" fmla="*/ 208 h 208"/>
                <a:gd name="T14" fmla="*/ 0 w 125"/>
                <a:gd name="T15" fmla="*/ 208 h 208"/>
                <a:gd name="T16" fmla="*/ 0 w 125"/>
                <a:gd name="T17" fmla="*/ 0 h 208"/>
                <a:gd name="T18" fmla="*/ 32 w 125"/>
                <a:gd name="T19" fmla="*/ 0 h 208"/>
                <a:gd name="T20" fmla="*/ 32 w 125"/>
                <a:gd name="T21" fmla="*/ 90 h 208"/>
                <a:gd name="T22" fmla="*/ 33 w 125"/>
                <a:gd name="T23" fmla="*/ 90 h 208"/>
                <a:gd name="T24" fmla="*/ 77 w 125"/>
                <a:gd name="T25" fmla="*/ 64 h 208"/>
                <a:gd name="T26" fmla="*/ 113 w 125"/>
                <a:gd name="T27" fmla="*/ 79 h 208"/>
                <a:gd name="T28" fmla="*/ 125 w 125"/>
                <a:gd name="T29" fmla="*/ 122 h 208"/>
                <a:gd name="T30" fmla="*/ 125 w 125"/>
                <a:gd name="T31" fmla="*/ 208 h 208"/>
                <a:gd name="T32" fmla="*/ 93 w 125"/>
                <a:gd name="T3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208">
                  <a:moveTo>
                    <a:pt x="93" y="208"/>
                  </a:moveTo>
                  <a:cubicBezTo>
                    <a:pt x="93" y="129"/>
                    <a:pt x="93" y="129"/>
                    <a:pt x="93" y="129"/>
                  </a:cubicBezTo>
                  <a:cubicBezTo>
                    <a:pt x="93" y="116"/>
                    <a:pt x="91" y="107"/>
                    <a:pt x="86" y="100"/>
                  </a:cubicBezTo>
                  <a:cubicBezTo>
                    <a:pt x="82" y="94"/>
                    <a:pt x="75" y="90"/>
                    <a:pt x="65" y="90"/>
                  </a:cubicBezTo>
                  <a:cubicBezTo>
                    <a:pt x="56" y="90"/>
                    <a:pt x="48" y="94"/>
                    <a:pt x="41" y="101"/>
                  </a:cubicBezTo>
                  <a:cubicBezTo>
                    <a:pt x="35" y="108"/>
                    <a:pt x="32" y="117"/>
                    <a:pt x="32" y="128"/>
                  </a:cubicBezTo>
                  <a:cubicBezTo>
                    <a:pt x="32" y="208"/>
                    <a:pt x="32" y="208"/>
                    <a:pt x="32" y="208"/>
                  </a:cubicBezTo>
                  <a:cubicBezTo>
                    <a:pt x="0" y="208"/>
                    <a:pt x="0" y="208"/>
                    <a:pt x="0" y="208"/>
                  </a:cubicBezTo>
                  <a:cubicBezTo>
                    <a:pt x="0" y="0"/>
                    <a:pt x="0" y="0"/>
                    <a:pt x="0" y="0"/>
                  </a:cubicBezTo>
                  <a:cubicBezTo>
                    <a:pt x="32" y="0"/>
                    <a:pt x="32" y="0"/>
                    <a:pt x="32" y="0"/>
                  </a:cubicBezTo>
                  <a:cubicBezTo>
                    <a:pt x="32" y="90"/>
                    <a:pt x="32" y="90"/>
                    <a:pt x="32" y="90"/>
                  </a:cubicBezTo>
                  <a:cubicBezTo>
                    <a:pt x="33" y="90"/>
                    <a:pt x="33" y="90"/>
                    <a:pt x="33" y="90"/>
                  </a:cubicBezTo>
                  <a:cubicBezTo>
                    <a:pt x="43" y="73"/>
                    <a:pt x="58" y="64"/>
                    <a:pt x="77" y="64"/>
                  </a:cubicBezTo>
                  <a:cubicBezTo>
                    <a:pt x="93" y="64"/>
                    <a:pt x="105" y="69"/>
                    <a:pt x="113" y="79"/>
                  </a:cubicBezTo>
                  <a:cubicBezTo>
                    <a:pt x="121" y="89"/>
                    <a:pt x="125" y="103"/>
                    <a:pt x="125" y="122"/>
                  </a:cubicBezTo>
                  <a:cubicBezTo>
                    <a:pt x="125" y="208"/>
                    <a:pt x="125" y="208"/>
                    <a:pt x="125" y="208"/>
                  </a:cubicBezTo>
                  <a:lnTo>
                    <a:pt x="93" y="20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57"/>
            <p:cNvSpPr>
              <a:spLocks noEditPoints="1"/>
            </p:cNvSpPr>
            <p:nvPr userDrawn="1"/>
          </p:nvSpPr>
          <p:spPr bwMode="auto">
            <a:xfrm>
              <a:off x="3854450" y="2611438"/>
              <a:ext cx="234950" cy="239713"/>
            </a:xfrm>
            <a:custGeom>
              <a:avLst/>
              <a:gdLst>
                <a:gd name="T0" fmla="*/ 145 w 145"/>
                <a:gd name="T1" fmla="*/ 73 h 148"/>
                <a:gd name="T2" fmla="*/ 125 w 145"/>
                <a:gd name="T3" fmla="*/ 127 h 148"/>
                <a:gd name="T4" fmla="*/ 71 w 145"/>
                <a:gd name="T5" fmla="*/ 148 h 148"/>
                <a:gd name="T6" fmla="*/ 19 w 145"/>
                <a:gd name="T7" fmla="*/ 128 h 148"/>
                <a:gd name="T8" fmla="*/ 0 w 145"/>
                <a:gd name="T9" fmla="*/ 76 h 148"/>
                <a:gd name="T10" fmla="*/ 20 w 145"/>
                <a:gd name="T11" fmla="*/ 21 h 148"/>
                <a:gd name="T12" fmla="*/ 75 w 145"/>
                <a:gd name="T13" fmla="*/ 0 h 148"/>
                <a:gd name="T14" fmla="*/ 126 w 145"/>
                <a:gd name="T15" fmla="*/ 20 h 148"/>
                <a:gd name="T16" fmla="*/ 145 w 145"/>
                <a:gd name="T17" fmla="*/ 73 h 148"/>
                <a:gd name="T18" fmla="*/ 112 w 145"/>
                <a:gd name="T19" fmla="*/ 74 h 148"/>
                <a:gd name="T20" fmla="*/ 101 w 145"/>
                <a:gd name="T21" fmla="*/ 38 h 148"/>
                <a:gd name="T22" fmla="*/ 73 w 145"/>
                <a:gd name="T23" fmla="*/ 26 h 148"/>
                <a:gd name="T24" fmla="*/ 44 w 145"/>
                <a:gd name="T25" fmla="*/ 39 h 148"/>
                <a:gd name="T26" fmla="*/ 33 w 145"/>
                <a:gd name="T27" fmla="*/ 75 h 148"/>
                <a:gd name="T28" fmla="*/ 44 w 145"/>
                <a:gd name="T29" fmla="*/ 110 h 148"/>
                <a:gd name="T30" fmla="*/ 73 w 145"/>
                <a:gd name="T31" fmla="*/ 122 h 148"/>
                <a:gd name="T32" fmla="*/ 102 w 145"/>
                <a:gd name="T33" fmla="*/ 110 h 148"/>
                <a:gd name="T34" fmla="*/ 112 w 145"/>
                <a:gd name="T35" fmla="*/ 7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8">
                  <a:moveTo>
                    <a:pt x="145" y="73"/>
                  </a:moveTo>
                  <a:cubicBezTo>
                    <a:pt x="145" y="96"/>
                    <a:pt x="138" y="114"/>
                    <a:pt x="125" y="127"/>
                  </a:cubicBezTo>
                  <a:cubicBezTo>
                    <a:pt x="112" y="141"/>
                    <a:pt x="94" y="148"/>
                    <a:pt x="71" y="148"/>
                  </a:cubicBezTo>
                  <a:cubicBezTo>
                    <a:pt x="50" y="148"/>
                    <a:pt x="32" y="141"/>
                    <a:pt x="19" y="128"/>
                  </a:cubicBezTo>
                  <a:cubicBezTo>
                    <a:pt x="7" y="116"/>
                    <a:pt x="0" y="98"/>
                    <a:pt x="0" y="76"/>
                  </a:cubicBezTo>
                  <a:cubicBezTo>
                    <a:pt x="0" y="52"/>
                    <a:pt x="7" y="34"/>
                    <a:pt x="20" y="21"/>
                  </a:cubicBezTo>
                  <a:cubicBezTo>
                    <a:pt x="33" y="7"/>
                    <a:pt x="51" y="0"/>
                    <a:pt x="75" y="0"/>
                  </a:cubicBezTo>
                  <a:cubicBezTo>
                    <a:pt x="97" y="0"/>
                    <a:pt x="114" y="7"/>
                    <a:pt x="126" y="20"/>
                  </a:cubicBezTo>
                  <a:cubicBezTo>
                    <a:pt x="139" y="33"/>
                    <a:pt x="145" y="50"/>
                    <a:pt x="145" y="73"/>
                  </a:cubicBezTo>
                  <a:close/>
                  <a:moveTo>
                    <a:pt x="112" y="74"/>
                  </a:moveTo>
                  <a:cubicBezTo>
                    <a:pt x="112" y="58"/>
                    <a:pt x="108" y="46"/>
                    <a:pt x="101" y="38"/>
                  </a:cubicBezTo>
                  <a:cubicBezTo>
                    <a:pt x="94" y="30"/>
                    <a:pt x="85" y="26"/>
                    <a:pt x="73" y="26"/>
                  </a:cubicBezTo>
                  <a:cubicBezTo>
                    <a:pt x="60" y="26"/>
                    <a:pt x="51" y="31"/>
                    <a:pt x="44" y="39"/>
                  </a:cubicBezTo>
                  <a:cubicBezTo>
                    <a:pt x="37" y="47"/>
                    <a:pt x="33" y="59"/>
                    <a:pt x="33" y="75"/>
                  </a:cubicBezTo>
                  <a:cubicBezTo>
                    <a:pt x="33" y="90"/>
                    <a:pt x="37" y="101"/>
                    <a:pt x="44" y="110"/>
                  </a:cubicBezTo>
                  <a:cubicBezTo>
                    <a:pt x="51" y="118"/>
                    <a:pt x="61" y="122"/>
                    <a:pt x="73" y="122"/>
                  </a:cubicBezTo>
                  <a:cubicBezTo>
                    <a:pt x="86" y="122"/>
                    <a:pt x="95" y="118"/>
                    <a:pt x="102" y="110"/>
                  </a:cubicBezTo>
                  <a:cubicBezTo>
                    <a:pt x="108" y="102"/>
                    <a:pt x="112" y="90"/>
                    <a:pt x="112" y="7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58"/>
            <p:cNvSpPr>
              <a:spLocks/>
            </p:cNvSpPr>
            <p:nvPr userDrawn="1"/>
          </p:nvSpPr>
          <p:spPr bwMode="auto">
            <a:xfrm>
              <a:off x="4135438" y="2617788"/>
              <a:ext cx="203200" cy="233363"/>
            </a:xfrm>
            <a:custGeom>
              <a:avLst/>
              <a:gdLst>
                <a:gd name="T0" fmla="*/ 93 w 125"/>
                <a:gd name="T1" fmla="*/ 140 h 144"/>
                <a:gd name="T2" fmla="*/ 93 w 125"/>
                <a:gd name="T3" fmla="*/ 119 h 144"/>
                <a:gd name="T4" fmla="*/ 93 w 125"/>
                <a:gd name="T5" fmla="*/ 119 h 144"/>
                <a:gd name="T6" fmla="*/ 75 w 125"/>
                <a:gd name="T7" fmla="*/ 137 h 144"/>
                <a:gd name="T8" fmla="*/ 50 w 125"/>
                <a:gd name="T9" fmla="*/ 144 h 144"/>
                <a:gd name="T10" fmla="*/ 13 w 125"/>
                <a:gd name="T11" fmla="*/ 129 h 144"/>
                <a:gd name="T12" fmla="*/ 0 w 125"/>
                <a:gd name="T13" fmla="*/ 85 h 144"/>
                <a:gd name="T14" fmla="*/ 0 w 125"/>
                <a:gd name="T15" fmla="*/ 0 h 144"/>
                <a:gd name="T16" fmla="*/ 32 w 125"/>
                <a:gd name="T17" fmla="*/ 0 h 144"/>
                <a:gd name="T18" fmla="*/ 32 w 125"/>
                <a:gd name="T19" fmla="*/ 81 h 144"/>
                <a:gd name="T20" fmla="*/ 61 w 125"/>
                <a:gd name="T21" fmla="*/ 118 h 144"/>
                <a:gd name="T22" fmla="*/ 85 w 125"/>
                <a:gd name="T23" fmla="*/ 108 h 144"/>
                <a:gd name="T24" fmla="*/ 93 w 125"/>
                <a:gd name="T25" fmla="*/ 81 h 144"/>
                <a:gd name="T26" fmla="*/ 93 w 125"/>
                <a:gd name="T27" fmla="*/ 0 h 144"/>
                <a:gd name="T28" fmla="*/ 125 w 125"/>
                <a:gd name="T29" fmla="*/ 0 h 144"/>
                <a:gd name="T30" fmla="*/ 125 w 125"/>
                <a:gd name="T31" fmla="*/ 140 h 144"/>
                <a:gd name="T32" fmla="*/ 93 w 125"/>
                <a:gd name="T33" fmla="*/ 1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0"/>
                  </a:moveTo>
                  <a:cubicBezTo>
                    <a:pt x="93" y="119"/>
                    <a:pt x="93" y="119"/>
                    <a:pt x="93" y="119"/>
                  </a:cubicBezTo>
                  <a:cubicBezTo>
                    <a:pt x="93" y="119"/>
                    <a:pt x="93" y="119"/>
                    <a:pt x="93" y="119"/>
                  </a:cubicBezTo>
                  <a:cubicBezTo>
                    <a:pt x="88" y="127"/>
                    <a:pt x="83" y="133"/>
                    <a:pt x="75" y="137"/>
                  </a:cubicBezTo>
                  <a:cubicBezTo>
                    <a:pt x="68" y="142"/>
                    <a:pt x="60" y="144"/>
                    <a:pt x="50" y="144"/>
                  </a:cubicBezTo>
                  <a:cubicBezTo>
                    <a:pt x="34" y="144"/>
                    <a:pt x="21" y="139"/>
                    <a:pt x="13" y="129"/>
                  </a:cubicBezTo>
                  <a:cubicBezTo>
                    <a:pt x="4" y="119"/>
                    <a:pt x="0" y="105"/>
                    <a:pt x="0" y="85"/>
                  </a:cubicBezTo>
                  <a:cubicBezTo>
                    <a:pt x="0" y="0"/>
                    <a:pt x="0" y="0"/>
                    <a:pt x="0" y="0"/>
                  </a:cubicBezTo>
                  <a:cubicBezTo>
                    <a:pt x="32" y="0"/>
                    <a:pt x="32" y="0"/>
                    <a:pt x="32" y="0"/>
                  </a:cubicBezTo>
                  <a:cubicBezTo>
                    <a:pt x="32" y="81"/>
                    <a:pt x="32" y="81"/>
                    <a:pt x="32" y="81"/>
                  </a:cubicBezTo>
                  <a:cubicBezTo>
                    <a:pt x="32" y="106"/>
                    <a:pt x="42" y="118"/>
                    <a:pt x="61" y="118"/>
                  </a:cubicBezTo>
                  <a:cubicBezTo>
                    <a:pt x="71" y="118"/>
                    <a:pt x="79" y="115"/>
                    <a:pt x="85" y="108"/>
                  </a:cubicBezTo>
                  <a:cubicBezTo>
                    <a:pt x="90" y="101"/>
                    <a:pt x="93" y="92"/>
                    <a:pt x="93" y="81"/>
                  </a:cubicBezTo>
                  <a:cubicBezTo>
                    <a:pt x="93" y="0"/>
                    <a:pt x="93" y="0"/>
                    <a:pt x="93" y="0"/>
                  </a:cubicBezTo>
                  <a:cubicBezTo>
                    <a:pt x="125" y="0"/>
                    <a:pt x="125" y="0"/>
                    <a:pt x="125" y="0"/>
                  </a:cubicBezTo>
                  <a:cubicBezTo>
                    <a:pt x="125" y="140"/>
                    <a:pt x="125" y="140"/>
                    <a:pt x="125" y="140"/>
                  </a:cubicBezTo>
                  <a:lnTo>
                    <a:pt x="93" y="14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59"/>
            <p:cNvSpPr>
              <a:spLocks/>
            </p:cNvSpPr>
            <p:nvPr userDrawn="1"/>
          </p:nvSpPr>
          <p:spPr bwMode="auto">
            <a:xfrm>
              <a:off x="4392613" y="2611438"/>
              <a:ext cx="150813" cy="239713"/>
            </a:xfrm>
            <a:custGeom>
              <a:avLst/>
              <a:gdLst>
                <a:gd name="T0" fmla="*/ 93 w 93"/>
                <a:gd name="T1" fmla="*/ 104 h 148"/>
                <a:gd name="T2" fmla="*/ 78 w 93"/>
                <a:gd name="T3" fmla="*/ 136 h 148"/>
                <a:gd name="T4" fmla="*/ 37 w 93"/>
                <a:gd name="T5" fmla="*/ 148 h 148"/>
                <a:gd name="T6" fmla="*/ 18 w 93"/>
                <a:gd name="T7" fmla="*/ 146 h 148"/>
                <a:gd name="T8" fmla="*/ 0 w 93"/>
                <a:gd name="T9" fmla="*/ 140 h 148"/>
                <a:gd name="T10" fmla="*/ 0 w 93"/>
                <a:gd name="T11" fmla="*/ 110 h 148"/>
                <a:gd name="T12" fmla="*/ 19 w 93"/>
                <a:gd name="T13" fmla="*/ 120 h 148"/>
                <a:gd name="T14" fmla="*/ 38 w 93"/>
                <a:gd name="T15" fmla="*/ 123 h 148"/>
                <a:gd name="T16" fmla="*/ 61 w 93"/>
                <a:gd name="T17" fmla="*/ 108 h 148"/>
                <a:gd name="T18" fmla="*/ 59 w 93"/>
                <a:gd name="T19" fmla="*/ 99 h 148"/>
                <a:gd name="T20" fmla="*/ 51 w 93"/>
                <a:gd name="T21" fmla="*/ 93 h 148"/>
                <a:gd name="T22" fmla="*/ 34 w 93"/>
                <a:gd name="T23" fmla="*/ 85 h 148"/>
                <a:gd name="T24" fmla="*/ 13 w 93"/>
                <a:gd name="T25" fmla="*/ 73 h 148"/>
                <a:gd name="T26" fmla="*/ 3 w 93"/>
                <a:gd name="T27" fmla="*/ 61 h 148"/>
                <a:gd name="T28" fmla="*/ 0 w 93"/>
                <a:gd name="T29" fmla="*/ 43 h 148"/>
                <a:gd name="T30" fmla="*/ 15 w 93"/>
                <a:gd name="T31" fmla="*/ 12 h 148"/>
                <a:gd name="T32" fmla="*/ 54 w 93"/>
                <a:gd name="T33" fmla="*/ 0 h 148"/>
                <a:gd name="T34" fmla="*/ 70 w 93"/>
                <a:gd name="T35" fmla="*/ 2 h 148"/>
                <a:gd name="T36" fmla="*/ 85 w 93"/>
                <a:gd name="T37" fmla="*/ 6 h 148"/>
                <a:gd name="T38" fmla="*/ 85 w 93"/>
                <a:gd name="T39" fmla="*/ 35 h 148"/>
                <a:gd name="T40" fmla="*/ 70 w 93"/>
                <a:gd name="T41" fmla="*/ 28 h 148"/>
                <a:gd name="T42" fmla="*/ 53 w 93"/>
                <a:gd name="T43" fmla="*/ 25 h 148"/>
                <a:gd name="T44" fmla="*/ 38 w 93"/>
                <a:gd name="T45" fmla="*/ 30 h 148"/>
                <a:gd name="T46" fmla="*/ 32 w 93"/>
                <a:gd name="T47" fmla="*/ 40 h 148"/>
                <a:gd name="T48" fmla="*/ 37 w 93"/>
                <a:gd name="T49" fmla="*/ 52 h 148"/>
                <a:gd name="T50" fmla="*/ 57 w 93"/>
                <a:gd name="T51" fmla="*/ 63 h 148"/>
                <a:gd name="T52" fmla="*/ 85 w 93"/>
                <a:gd name="T53" fmla="*/ 80 h 148"/>
                <a:gd name="T54" fmla="*/ 93 w 93"/>
                <a:gd name="T55" fmla="*/ 10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3" h="148">
                  <a:moveTo>
                    <a:pt x="93" y="104"/>
                  </a:moveTo>
                  <a:cubicBezTo>
                    <a:pt x="93" y="117"/>
                    <a:pt x="88" y="128"/>
                    <a:pt x="78" y="136"/>
                  </a:cubicBezTo>
                  <a:cubicBezTo>
                    <a:pt x="68" y="144"/>
                    <a:pt x="54" y="148"/>
                    <a:pt x="37" y="148"/>
                  </a:cubicBezTo>
                  <a:cubicBezTo>
                    <a:pt x="31" y="148"/>
                    <a:pt x="25" y="147"/>
                    <a:pt x="18" y="146"/>
                  </a:cubicBezTo>
                  <a:cubicBezTo>
                    <a:pt x="11" y="144"/>
                    <a:pt x="5" y="142"/>
                    <a:pt x="0" y="140"/>
                  </a:cubicBezTo>
                  <a:cubicBezTo>
                    <a:pt x="0" y="110"/>
                    <a:pt x="0" y="110"/>
                    <a:pt x="0" y="110"/>
                  </a:cubicBezTo>
                  <a:cubicBezTo>
                    <a:pt x="6" y="114"/>
                    <a:pt x="12" y="117"/>
                    <a:pt x="19" y="120"/>
                  </a:cubicBezTo>
                  <a:cubicBezTo>
                    <a:pt x="26" y="122"/>
                    <a:pt x="33" y="123"/>
                    <a:pt x="38" y="123"/>
                  </a:cubicBezTo>
                  <a:cubicBezTo>
                    <a:pt x="53" y="123"/>
                    <a:pt x="61" y="118"/>
                    <a:pt x="61" y="108"/>
                  </a:cubicBezTo>
                  <a:cubicBezTo>
                    <a:pt x="61" y="104"/>
                    <a:pt x="60" y="102"/>
                    <a:pt x="59" y="99"/>
                  </a:cubicBezTo>
                  <a:cubicBezTo>
                    <a:pt x="57" y="97"/>
                    <a:pt x="55" y="95"/>
                    <a:pt x="51" y="93"/>
                  </a:cubicBezTo>
                  <a:cubicBezTo>
                    <a:pt x="47" y="91"/>
                    <a:pt x="41" y="88"/>
                    <a:pt x="34" y="85"/>
                  </a:cubicBezTo>
                  <a:cubicBezTo>
                    <a:pt x="24" y="81"/>
                    <a:pt x="18" y="77"/>
                    <a:pt x="13" y="73"/>
                  </a:cubicBezTo>
                  <a:cubicBezTo>
                    <a:pt x="9" y="70"/>
                    <a:pt x="5" y="65"/>
                    <a:pt x="3" y="61"/>
                  </a:cubicBezTo>
                  <a:cubicBezTo>
                    <a:pt x="1" y="56"/>
                    <a:pt x="0" y="50"/>
                    <a:pt x="0" y="43"/>
                  </a:cubicBezTo>
                  <a:cubicBezTo>
                    <a:pt x="0" y="31"/>
                    <a:pt x="5" y="20"/>
                    <a:pt x="15" y="12"/>
                  </a:cubicBezTo>
                  <a:cubicBezTo>
                    <a:pt x="25" y="4"/>
                    <a:pt x="38" y="0"/>
                    <a:pt x="54" y="0"/>
                  </a:cubicBezTo>
                  <a:cubicBezTo>
                    <a:pt x="59" y="0"/>
                    <a:pt x="64" y="1"/>
                    <a:pt x="70" y="2"/>
                  </a:cubicBezTo>
                  <a:cubicBezTo>
                    <a:pt x="77" y="3"/>
                    <a:pt x="82" y="5"/>
                    <a:pt x="85" y="6"/>
                  </a:cubicBezTo>
                  <a:cubicBezTo>
                    <a:pt x="85" y="35"/>
                    <a:pt x="85" y="35"/>
                    <a:pt x="85" y="35"/>
                  </a:cubicBezTo>
                  <a:cubicBezTo>
                    <a:pt x="81" y="32"/>
                    <a:pt x="76" y="30"/>
                    <a:pt x="70" y="28"/>
                  </a:cubicBezTo>
                  <a:cubicBezTo>
                    <a:pt x="64" y="26"/>
                    <a:pt x="58" y="25"/>
                    <a:pt x="53" y="25"/>
                  </a:cubicBezTo>
                  <a:cubicBezTo>
                    <a:pt x="46" y="25"/>
                    <a:pt x="41" y="27"/>
                    <a:pt x="38" y="30"/>
                  </a:cubicBezTo>
                  <a:cubicBezTo>
                    <a:pt x="34" y="32"/>
                    <a:pt x="32" y="36"/>
                    <a:pt x="32" y="40"/>
                  </a:cubicBezTo>
                  <a:cubicBezTo>
                    <a:pt x="32" y="45"/>
                    <a:pt x="34" y="49"/>
                    <a:pt x="37" y="52"/>
                  </a:cubicBezTo>
                  <a:cubicBezTo>
                    <a:pt x="39" y="55"/>
                    <a:pt x="46" y="58"/>
                    <a:pt x="57" y="63"/>
                  </a:cubicBezTo>
                  <a:cubicBezTo>
                    <a:pt x="70" y="68"/>
                    <a:pt x="79" y="74"/>
                    <a:pt x="85" y="80"/>
                  </a:cubicBezTo>
                  <a:cubicBezTo>
                    <a:pt x="90" y="87"/>
                    <a:pt x="93" y="95"/>
                    <a:pt x="93" y="10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60"/>
            <p:cNvSpPr>
              <a:spLocks noEditPoints="1"/>
            </p:cNvSpPr>
            <p:nvPr userDrawn="1"/>
          </p:nvSpPr>
          <p:spPr bwMode="auto">
            <a:xfrm>
              <a:off x="4576763" y="2611438"/>
              <a:ext cx="207963" cy="239713"/>
            </a:xfrm>
            <a:custGeom>
              <a:avLst/>
              <a:gdLst>
                <a:gd name="T0" fmla="*/ 33 w 129"/>
                <a:gd name="T1" fmla="*/ 83 h 148"/>
                <a:gd name="T2" fmla="*/ 44 w 129"/>
                <a:gd name="T3" fmla="*/ 113 h 148"/>
                <a:gd name="T4" fmla="*/ 75 w 129"/>
                <a:gd name="T5" fmla="*/ 123 h 148"/>
                <a:gd name="T6" fmla="*/ 98 w 129"/>
                <a:gd name="T7" fmla="*/ 119 h 148"/>
                <a:gd name="T8" fmla="*/ 117 w 129"/>
                <a:gd name="T9" fmla="*/ 109 h 148"/>
                <a:gd name="T10" fmla="*/ 117 w 129"/>
                <a:gd name="T11" fmla="*/ 136 h 148"/>
                <a:gd name="T12" fmla="*/ 96 w 129"/>
                <a:gd name="T13" fmla="*/ 145 h 148"/>
                <a:gd name="T14" fmla="*/ 67 w 129"/>
                <a:gd name="T15" fmla="*/ 148 h 148"/>
                <a:gd name="T16" fmla="*/ 18 w 129"/>
                <a:gd name="T17" fmla="*/ 129 h 148"/>
                <a:gd name="T18" fmla="*/ 0 w 129"/>
                <a:gd name="T19" fmla="*/ 76 h 148"/>
                <a:gd name="T20" fmla="*/ 9 w 129"/>
                <a:gd name="T21" fmla="*/ 36 h 148"/>
                <a:gd name="T22" fmla="*/ 33 w 129"/>
                <a:gd name="T23" fmla="*/ 10 h 148"/>
                <a:gd name="T24" fmla="*/ 67 w 129"/>
                <a:gd name="T25" fmla="*/ 0 h 148"/>
                <a:gd name="T26" fmla="*/ 112 w 129"/>
                <a:gd name="T27" fmla="*/ 18 h 148"/>
                <a:gd name="T28" fmla="*/ 129 w 129"/>
                <a:gd name="T29" fmla="*/ 68 h 148"/>
                <a:gd name="T30" fmla="*/ 129 w 129"/>
                <a:gd name="T31" fmla="*/ 83 h 148"/>
                <a:gd name="T32" fmla="*/ 33 w 129"/>
                <a:gd name="T33" fmla="*/ 83 h 148"/>
                <a:gd name="T34" fmla="*/ 97 w 129"/>
                <a:gd name="T35" fmla="*/ 60 h 148"/>
                <a:gd name="T36" fmla="*/ 89 w 129"/>
                <a:gd name="T37" fmla="*/ 34 h 148"/>
                <a:gd name="T38" fmla="*/ 67 w 129"/>
                <a:gd name="T39" fmla="*/ 25 h 148"/>
                <a:gd name="T40" fmla="*/ 45 w 129"/>
                <a:gd name="T41" fmla="*/ 35 h 148"/>
                <a:gd name="T42" fmla="*/ 33 w 129"/>
                <a:gd name="T43" fmla="*/ 60 h 148"/>
                <a:gd name="T44" fmla="*/ 97 w 129"/>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48">
                  <a:moveTo>
                    <a:pt x="33" y="83"/>
                  </a:moveTo>
                  <a:cubicBezTo>
                    <a:pt x="33" y="96"/>
                    <a:pt x="37" y="106"/>
                    <a:pt x="44" y="113"/>
                  </a:cubicBezTo>
                  <a:cubicBezTo>
                    <a:pt x="52" y="119"/>
                    <a:pt x="62" y="123"/>
                    <a:pt x="75" y="123"/>
                  </a:cubicBezTo>
                  <a:cubicBezTo>
                    <a:pt x="83" y="123"/>
                    <a:pt x="91" y="122"/>
                    <a:pt x="98" y="119"/>
                  </a:cubicBezTo>
                  <a:cubicBezTo>
                    <a:pt x="105" y="116"/>
                    <a:pt x="112" y="113"/>
                    <a:pt x="117" y="109"/>
                  </a:cubicBezTo>
                  <a:cubicBezTo>
                    <a:pt x="117" y="136"/>
                    <a:pt x="117" y="136"/>
                    <a:pt x="117" y="136"/>
                  </a:cubicBezTo>
                  <a:cubicBezTo>
                    <a:pt x="112" y="140"/>
                    <a:pt x="105" y="142"/>
                    <a:pt x="96" y="145"/>
                  </a:cubicBezTo>
                  <a:cubicBezTo>
                    <a:pt x="87" y="147"/>
                    <a:pt x="77" y="148"/>
                    <a:pt x="67" y="148"/>
                  </a:cubicBezTo>
                  <a:cubicBezTo>
                    <a:pt x="46" y="148"/>
                    <a:pt x="30" y="142"/>
                    <a:pt x="18" y="129"/>
                  </a:cubicBezTo>
                  <a:cubicBezTo>
                    <a:pt x="6" y="116"/>
                    <a:pt x="0" y="98"/>
                    <a:pt x="0" y="76"/>
                  </a:cubicBezTo>
                  <a:cubicBezTo>
                    <a:pt x="0" y="61"/>
                    <a:pt x="3" y="47"/>
                    <a:pt x="9" y="36"/>
                  </a:cubicBezTo>
                  <a:cubicBezTo>
                    <a:pt x="15" y="25"/>
                    <a:pt x="23" y="16"/>
                    <a:pt x="33" y="10"/>
                  </a:cubicBezTo>
                  <a:cubicBezTo>
                    <a:pt x="43" y="4"/>
                    <a:pt x="55" y="0"/>
                    <a:pt x="67" y="0"/>
                  </a:cubicBezTo>
                  <a:cubicBezTo>
                    <a:pt x="87" y="0"/>
                    <a:pt x="102" y="6"/>
                    <a:pt x="112" y="18"/>
                  </a:cubicBezTo>
                  <a:cubicBezTo>
                    <a:pt x="123" y="30"/>
                    <a:pt x="129" y="47"/>
                    <a:pt x="129" y="68"/>
                  </a:cubicBezTo>
                  <a:cubicBezTo>
                    <a:pt x="129" y="83"/>
                    <a:pt x="129" y="83"/>
                    <a:pt x="129" y="83"/>
                  </a:cubicBezTo>
                  <a:lnTo>
                    <a:pt x="33" y="83"/>
                  </a:lnTo>
                  <a:close/>
                  <a:moveTo>
                    <a:pt x="97" y="60"/>
                  </a:moveTo>
                  <a:cubicBezTo>
                    <a:pt x="97" y="48"/>
                    <a:pt x="94" y="40"/>
                    <a:pt x="89" y="34"/>
                  </a:cubicBezTo>
                  <a:cubicBezTo>
                    <a:pt x="84" y="28"/>
                    <a:pt x="77" y="25"/>
                    <a:pt x="67" y="25"/>
                  </a:cubicBezTo>
                  <a:cubicBezTo>
                    <a:pt x="59" y="25"/>
                    <a:pt x="51" y="28"/>
                    <a:pt x="45" y="35"/>
                  </a:cubicBezTo>
                  <a:cubicBezTo>
                    <a:pt x="38" y="41"/>
                    <a:pt x="34" y="49"/>
                    <a:pt x="33" y="60"/>
                  </a:cubicBezTo>
                  <a:lnTo>
                    <a:pt x="97"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2" name="Group 131"/>
          <p:cNvGrpSpPr/>
          <p:nvPr userDrawn="1"/>
        </p:nvGrpSpPr>
        <p:grpSpPr>
          <a:xfrm>
            <a:off x="4631530" y="906463"/>
            <a:ext cx="4872038" cy="4795838"/>
            <a:chOff x="3657600" y="-6505575"/>
            <a:chExt cx="4872038" cy="4795838"/>
          </a:xfrm>
        </p:grpSpPr>
        <p:sp>
          <p:nvSpPr>
            <p:cNvPr id="133"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9525">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48" name="Group 147"/>
          <p:cNvGrpSpPr/>
          <p:nvPr userDrawn="1"/>
        </p:nvGrpSpPr>
        <p:grpSpPr>
          <a:xfrm>
            <a:off x="8232775" y="6223000"/>
            <a:ext cx="454025" cy="703262"/>
            <a:chOff x="7259638" y="4756151"/>
            <a:chExt cx="454025" cy="703262"/>
          </a:xfrm>
        </p:grpSpPr>
        <p:sp>
          <p:nvSpPr>
            <p:cNvPr id="149"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516185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132"/>
                                        </p:tgtEl>
                                        <p:attrNameLst>
                                          <p:attrName>style.visibility</p:attrName>
                                        </p:attrNameLst>
                                      </p:cBhvr>
                                      <p:to>
                                        <p:strVal val="visible"/>
                                      </p:to>
                                    </p:set>
                                    <p:animEffect transition="in" filter="fade">
                                      <p:cBhvr>
                                        <p:cTn id="7" dur="500"/>
                                        <p:tgtEl>
                                          <p:spTgt spid="132"/>
                                        </p:tgtEl>
                                      </p:cBhvr>
                                    </p:animEffect>
                                    <p:anim calcmode="lin" valueType="num">
                                      <p:cBhvr>
                                        <p:cTn id="8" dur="500" fill="hold"/>
                                        <p:tgtEl>
                                          <p:spTgt spid="132"/>
                                        </p:tgtEl>
                                        <p:attrNameLst>
                                          <p:attrName>ppt_x</p:attrName>
                                        </p:attrNameLst>
                                      </p:cBhvr>
                                      <p:tavLst>
                                        <p:tav tm="0">
                                          <p:val>
                                            <p:strVal val="#ppt_x"/>
                                          </p:val>
                                        </p:tav>
                                        <p:tav tm="100000">
                                          <p:val>
                                            <p:strVal val="#ppt_x"/>
                                          </p:val>
                                        </p:tav>
                                      </p:tavLst>
                                    </p:anim>
                                    <p:anim calcmode="lin" valueType="num">
                                      <p:cBhvr>
                                        <p:cTn id="9" dur="500" fill="hold"/>
                                        <p:tgtEl>
                                          <p:spTgt spid="132"/>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1000"/>
                                  </p:stCondLst>
                                  <p:childTnLst>
                                    <p:set>
                                      <p:cBhvr>
                                        <p:cTn id="11" dur="1" fill="hold">
                                          <p:stCondLst>
                                            <p:cond delay="0"/>
                                          </p:stCondLst>
                                        </p:cTn>
                                        <p:tgtEl>
                                          <p:spTgt spid="102"/>
                                        </p:tgtEl>
                                        <p:attrNameLst>
                                          <p:attrName>style.visibility</p:attrName>
                                        </p:attrNameLst>
                                      </p:cBhvr>
                                      <p:to>
                                        <p:strVal val="visible"/>
                                      </p:to>
                                    </p:set>
                                    <p:animEffect transition="in" filter="fade">
                                      <p:cBhvr>
                                        <p:cTn id="12" dur="250"/>
                                        <p:tgtEl>
                                          <p:spTgt spid="102"/>
                                        </p:tgtEl>
                                      </p:cBhvr>
                                    </p:animEffect>
                                  </p:childTnLst>
                                </p:cTn>
                              </p:par>
                              <p:par>
                                <p:cTn id="13" presetID="10" presetClass="entr" presetSubtype="0" fill="hold" nodeType="withEffect">
                                  <p:stCondLst>
                                    <p:cond delay="1250"/>
                                  </p:stCondLst>
                                  <p:childTnLst>
                                    <p:set>
                                      <p:cBhvr>
                                        <p:cTn id="14" dur="1" fill="hold">
                                          <p:stCondLst>
                                            <p:cond delay="0"/>
                                          </p:stCondLst>
                                        </p:cTn>
                                        <p:tgtEl>
                                          <p:spTgt spid="118"/>
                                        </p:tgtEl>
                                        <p:attrNameLst>
                                          <p:attrName>style.visibility</p:attrName>
                                        </p:attrNameLst>
                                      </p:cBhvr>
                                      <p:to>
                                        <p:strVal val="visible"/>
                                      </p:to>
                                    </p:set>
                                    <p:animEffect transition="in" filter="fade">
                                      <p:cBhvr>
                                        <p:cTn id="15" dur="250"/>
                                        <p:tgtEl>
                                          <p:spTgt spid="118"/>
                                        </p:tgtEl>
                                      </p:cBhvr>
                                    </p:animEffect>
                                  </p:childTnLst>
                                </p:cTn>
                              </p:par>
                              <p:par>
                                <p:cTn id="16" presetID="42" presetClass="path" presetSubtype="0" accel="50000" decel="50000" fill="hold" nodeType="withEffect">
                                  <p:stCondLst>
                                    <p:cond delay="750"/>
                                  </p:stCondLst>
                                  <p:childTnLst>
                                    <p:animMotion origin="layout" path="M -4.5928E-6 -1.32547E-6 L 0.06932 0.00023 " pathEditMode="relative" rAng="0" ptsTypes="AA">
                                      <p:cBhvr>
                                        <p:cTn id="17" dur="1500" fill="hold"/>
                                        <p:tgtEl>
                                          <p:spTgt spid="102"/>
                                        </p:tgtEl>
                                        <p:attrNameLst>
                                          <p:attrName>ppt_x</p:attrName>
                                          <p:attrName>ppt_y</p:attrName>
                                        </p:attrNameLst>
                                      </p:cBhvr>
                                      <p:rCtr x="3459" y="0"/>
                                    </p:animMotion>
                                  </p:childTnLst>
                                </p:cTn>
                              </p:par>
                              <p:par>
                                <p:cTn id="18" presetID="42" presetClass="path" presetSubtype="0" accel="50000" decel="50000" fill="hold" nodeType="withEffect">
                                  <p:stCondLst>
                                    <p:cond delay="1000"/>
                                  </p:stCondLst>
                                  <p:childTnLst>
                                    <p:animMotion origin="layout" path="M 2.09599E-6 -8.17068E-7 L 0.06931 0.00023 " pathEditMode="relative" rAng="0" ptsTypes="AA">
                                      <p:cBhvr>
                                        <p:cTn id="19" dur="1250" fill="hold"/>
                                        <p:tgtEl>
                                          <p:spTgt spid="118"/>
                                        </p:tgtEl>
                                        <p:attrNameLst>
                                          <p:attrName>ppt_x</p:attrName>
                                          <p:attrName>ppt_y</p:attrName>
                                        </p:attrNameLst>
                                      </p:cBhvr>
                                      <p:rCtr x="3459" y="0"/>
                                    </p:animMotion>
                                  </p:childTnLst>
                                </p:cTn>
                              </p:par>
                              <p:par>
                                <p:cTn id="20" presetID="10" presetClass="entr" presetSubtype="0" fill="hold" grpId="0" nodeType="withEffect">
                                  <p:stCondLst>
                                    <p:cond delay="1000"/>
                                  </p:stCondLst>
                                  <p:childTnLst>
                                    <p:set>
                                      <p:cBhvr>
                                        <p:cTn id="21" dur="1" fill="hold">
                                          <p:stCondLst>
                                            <p:cond delay="0"/>
                                          </p:stCondLst>
                                        </p:cTn>
                                        <p:tgtEl>
                                          <p:spTgt spid="101"/>
                                        </p:tgtEl>
                                        <p:attrNameLst>
                                          <p:attrName>style.visibility</p:attrName>
                                        </p:attrNameLst>
                                      </p:cBhvr>
                                      <p:to>
                                        <p:strVal val="visible"/>
                                      </p:to>
                                    </p:set>
                                    <p:animEffect transition="in" filter="fade">
                                      <p:cBhvr>
                                        <p:cTn id="22" dur="250"/>
                                        <p:tgtEl>
                                          <p:spTgt spid="101"/>
                                        </p:tgtEl>
                                      </p:cBhvr>
                                    </p:animEffect>
                                  </p:childTnLst>
                                </p:cTn>
                              </p:par>
                              <p:par>
                                <p:cTn id="23" presetID="42" presetClass="path" presetSubtype="0" accel="50000" decel="50000" fill="hold" grpId="1" nodeType="withEffect">
                                  <p:stCondLst>
                                    <p:cond delay="750"/>
                                  </p:stCondLst>
                                  <p:childTnLst>
                                    <p:animMotion origin="layout" path="M -3.2193E-6 -4.82524E-6 L -0.10326 -4.82524E-6 " pathEditMode="relative" rAng="0" ptsTypes="AA">
                                      <p:cBhvr>
                                        <p:cTn id="24" dur="1250" fill="hold"/>
                                        <p:tgtEl>
                                          <p:spTgt spid="101"/>
                                        </p:tgtEl>
                                        <p:attrNameLst>
                                          <p:attrName>ppt_x</p:attrName>
                                          <p:attrName>ppt_y</p:attrName>
                                        </p:attrNameLst>
                                      </p:cBhvr>
                                      <p:rCtr x="-5170" y="0"/>
                                    </p:animMotion>
                                  </p:childTnLst>
                                </p:cTn>
                              </p:par>
                              <p:par>
                                <p:cTn id="25" presetID="10" presetClass="entr" presetSubtype="0" fill="hold" nodeType="withEffect">
                                  <p:stCondLst>
                                    <p:cond delay="1000"/>
                                  </p:stCondLst>
                                  <p:childTnLst>
                                    <p:set>
                                      <p:cBhvr>
                                        <p:cTn id="26" dur="1" fill="hold">
                                          <p:stCondLst>
                                            <p:cond delay="0"/>
                                          </p:stCondLst>
                                        </p:cTn>
                                        <p:tgtEl>
                                          <p:spTgt spid="83"/>
                                        </p:tgtEl>
                                        <p:attrNameLst>
                                          <p:attrName>style.visibility</p:attrName>
                                        </p:attrNameLst>
                                      </p:cBhvr>
                                      <p:to>
                                        <p:strVal val="visible"/>
                                      </p:to>
                                    </p:set>
                                    <p:animEffect transition="in" filter="fade">
                                      <p:cBhvr>
                                        <p:cTn id="27" dur="100"/>
                                        <p:tgtEl>
                                          <p:spTgt spid="83"/>
                                        </p:tgtEl>
                                      </p:cBhvr>
                                    </p:animEffect>
                                  </p:childTnLst>
                                </p:cTn>
                              </p:par>
                              <p:par>
                                <p:cTn id="28" presetID="42" presetClass="path" presetSubtype="0" accel="50000" decel="50000" fill="hold" nodeType="withEffect">
                                  <p:stCondLst>
                                    <p:cond delay="750"/>
                                  </p:stCondLst>
                                  <p:childTnLst>
                                    <p:animMotion origin="layout" path="M 1.99132E-7 -9.30549E-7 L -0.00064 -0.20608 " pathEditMode="relative" rAng="0" ptsTypes="AA">
                                      <p:cBhvr>
                                        <p:cTn id="29" dur="750" fill="hold"/>
                                        <p:tgtEl>
                                          <p:spTgt spid="83"/>
                                        </p:tgtEl>
                                        <p:attrNameLst>
                                          <p:attrName>ppt_x</p:attrName>
                                          <p:attrName>ppt_y</p:attrName>
                                        </p:attrNameLst>
                                      </p:cBhvr>
                                      <p:rCtr x="-38" y="-10304"/>
                                    </p:animMotion>
                                  </p:childTnLst>
                                </p:cTn>
                              </p:par>
                              <p:par>
                                <p:cTn id="30" presetID="10" presetClass="entr" presetSubtype="0" fill="hold" nodeType="withEffect">
                                  <p:stCondLst>
                                    <p:cond delay="1250"/>
                                  </p:stCondLst>
                                  <p:childTnLst>
                                    <p:set>
                                      <p:cBhvr>
                                        <p:cTn id="31" dur="1" fill="hold">
                                          <p:stCondLst>
                                            <p:cond delay="0"/>
                                          </p:stCondLst>
                                        </p:cTn>
                                        <p:tgtEl>
                                          <p:spTgt spid="148"/>
                                        </p:tgtEl>
                                        <p:attrNameLst>
                                          <p:attrName>style.visibility</p:attrName>
                                        </p:attrNameLst>
                                      </p:cBhvr>
                                      <p:to>
                                        <p:strVal val="visible"/>
                                      </p:to>
                                    </p:set>
                                    <p:animEffect transition="in" filter="fade">
                                      <p:cBhvr>
                                        <p:cTn id="32" dur="100"/>
                                        <p:tgtEl>
                                          <p:spTgt spid="148"/>
                                        </p:tgtEl>
                                      </p:cBhvr>
                                    </p:animEffect>
                                  </p:childTnLst>
                                </p:cTn>
                              </p:par>
                              <p:par>
                                <p:cTn id="33" presetID="42" presetClass="path" presetSubtype="0" accel="50000" decel="50000" fill="hold" nodeType="withEffect">
                                  <p:stCondLst>
                                    <p:cond delay="1000"/>
                                  </p:stCondLst>
                                  <p:childTnLst>
                                    <p:animMotion origin="layout" path="M 2.04238E-8 -4.74353E-6 L -0.00064 -0.20608 " pathEditMode="relative" rAng="0" ptsTypes="AA">
                                      <p:cBhvr>
                                        <p:cTn id="34" dur="750" fill="hold"/>
                                        <p:tgtEl>
                                          <p:spTgt spid="148"/>
                                        </p:tgtEl>
                                        <p:attrNameLst>
                                          <p:attrName>ppt_x</p:attrName>
                                          <p:attrName>ppt_y</p:attrName>
                                        </p:attrNameLst>
                                      </p:cBhvr>
                                      <p:rCtr x="-38" y="-10304"/>
                                    </p:animMotion>
                                  </p:childTnLst>
                                </p:cTn>
                              </p:par>
                              <p:par>
                                <p:cTn id="35" presetID="10" presetClass="entr" presetSubtype="0" fill="hold" nodeType="withEffect">
                                  <p:stCondLst>
                                    <p:cond delay="1500"/>
                                  </p:stCondLst>
                                  <p:childTnLst>
                                    <p:set>
                                      <p:cBhvr>
                                        <p:cTn id="36" dur="1" fill="hold">
                                          <p:stCondLst>
                                            <p:cond delay="0"/>
                                          </p:stCondLst>
                                        </p:cTn>
                                        <p:tgtEl>
                                          <p:spTgt spid="92"/>
                                        </p:tgtEl>
                                        <p:attrNameLst>
                                          <p:attrName>style.visibility</p:attrName>
                                        </p:attrNameLst>
                                      </p:cBhvr>
                                      <p:to>
                                        <p:strVal val="visible"/>
                                      </p:to>
                                    </p:set>
                                    <p:animEffect transition="in" filter="fade">
                                      <p:cBhvr>
                                        <p:cTn id="37" dur="50"/>
                                        <p:tgtEl>
                                          <p:spTgt spid="92"/>
                                        </p:tgtEl>
                                      </p:cBhvr>
                                    </p:animEffect>
                                  </p:childTnLst>
                                </p:cTn>
                              </p:par>
                              <p:par>
                                <p:cTn id="38" presetID="42" presetClass="path" presetSubtype="0" accel="50000" decel="50000" fill="hold" nodeType="withEffect">
                                  <p:stCondLst>
                                    <p:cond delay="1250"/>
                                  </p:stCondLst>
                                  <p:childTnLst>
                                    <p:animMotion origin="layout" path="M -7.1228E-7 -4.95234E-6 L 0.00498 -0.21402 " pathEditMode="relative" rAng="0" ptsTypes="AA">
                                      <p:cBhvr>
                                        <p:cTn id="39" dur="750" fill="hold"/>
                                        <p:tgtEl>
                                          <p:spTgt spid="92"/>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P spid="101" grpId="1" animBg="1"/>
    </p:bld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
        <p:nvSpPr>
          <p:cNvPr id="2" name="TextBox 1"/>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Tree>
    <p:extLst>
      <p:ext uri="{BB962C8B-B14F-4D97-AF65-F5344CB8AC3E}">
        <p14:creationId xmlns:p14="http://schemas.microsoft.com/office/powerpoint/2010/main" val="100163445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731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pic>
        <p:nvPicPr>
          <p:cNvPr id="6" name="Picture 5"/>
          <p:cNvPicPr>
            <a:picLocks noChangeAspect="1"/>
          </p:cNvPicPr>
          <p:nvPr userDrawn="1"/>
        </p:nvPicPr>
        <p:blipFill>
          <a:blip r:embed="rId2"/>
          <a:stretch>
            <a:fillRect/>
          </a:stretch>
        </p:blipFill>
        <p:spPr>
          <a:xfrm>
            <a:off x="7757448" y="304193"/>
            <a:ext cx="4409440" cy="6400800"/>
          </a:xfrm>
          <a:prstGeom prst="rect">
            <a:avLst/>
          </a:prstGeom>
        </p:spPr>
      </p:pic>
    </p:spTree>
    <p:extLst>
      <p:ext uri="{BB962C8B-B14F-4D97-AF65-F5344CB8AC3E}">
        <p14:creationId xmlns:p14="http://schemas.microsoft.com/office/powerpoint/2010/main" val="25061958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5181838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pic>
        <p:nvPicPr>
          <p:cNvPr id="5" name="Picture 4"/>
          <p:cNvPicPr>
            <a:picLocks noChangeAspect="1"/>
          </p:cNvPicPr>
          <p:nvPr userDrawn="1"/>
        </p:nvPicPr>
        <p:blipFill>
          <a:blip r:embed="rId2"/>
          <a:stretch>
            <a:fillRect/>
          </a:stretch>
        </p:blipFill>
        <p:spPr>
          <a:xfrm>
            <a:off x="0" y="3802062"/>
            <a:ext cx="12436475" cy="2989024"/>
          </a:xfrm>
          <a:prstGeom prst="rect">
            <a:avLst/>
          </a:prstGeom>
        </p:spPr>
      </p:pic>
    </p:spTree>
    <p:extLst>
      <p:ext uri="{BB962C8B-B14F-4D97-AF65-F5344CB8AC3E}">
        <p14:creationId xmlns:p14="http://schemas.microsoft.com/office/powerpoint/2010/main" val="11962210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46747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amp;A">
    <p:bg>
      <p:bgPr>
        <a:solidFill>
          <a:schemeClr val="bg2"/>
        </a:solidFill>
        <a:effectLst/>
      </p:bgPr>
    </p:bg>
    <p:spTree>
      <p:nvGrpSpPr>
        <p:cNvPr id="1" name=""/>
        <p:cNvGrpSpPr/>
        <p:nvPr/>
      </p:nvGrpSpPr>
      <p:grpSpPr>
        <a:xfrm>
          <a:off x="0" y="0"/>
          <a:ext cx="0" cy="0"/>
          <a:chOff x="0" y="0"/>
          <a:chExt cx="0" cy="0"/>
        </a:xfrm>
      </p:grpSpPr>
      <p:sp>
        <p:nvSpPr>
          <p:cNvPr id="3" name="Title 3"/>
          <p:cNvSpPr txBox="1">
            <a:spLocks/>
          </p:cNvSpPr>
          <p:nvPr userDrawn="1"/>
        </p:nvSpPr>
        <p:spPr>
          <a:xfrm>
            <a:off x="274638" y="1364282"/>
            <a:ext cx="11887200" cy="183197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11500" b="0" i="0" u="none" strike="noStrike" kern="1200" cap="none" spc="-102" normalizeH="0" baseline="0" noProof="0" dirty="0">
                <a:ln w="3175">
                  <a:noFill/>
                </a:ln>
                <a:gradFill>
                  <a:gsLst>
                    <a:gs pos="1250">
                      <a:srgbClr val="FFFFFF"/>
                    </a:gs>
                    <a:gs pos="100000">
                      <a:srgbClr val="FFFFFF"/>
                    </a:gs>
                  </a:gsLst>
                  <a:lin ang="5400000" scaled="0"/>
                </a:gradFill>
                <a:effectLst/>
                <a:uLnTx/>
                <a:uFillTx/>
                <a:latin typeface="Segoe UI Light"/>
                <a:ea typeface="+mn-ea"/>
                <a:cs typeface="Segoe UI" pitchFamily="34" charset="0"/>
              </a:rPr>
              <a:t>Q&amp;A</a:t>
            </a:r>
          </a:p>
        </p:txBody>
      </p:sp>
      <p:pic>
        <p:nvPicPr>
          <p:cNvPr id="4" name="Picture 3"/>
          <p:cNvPicPr>
            <a:picLocks noChangeAspect="1"/>
          </p:cNvPicPr>
          <p:nvPr userDrawn="1"/>
        </p:nvPicPr>
        <p:blipFill>
          <a:blip r:embed="rId2"/>
          <a:stretch>
            <a:fillRect/>
          </a:stretch>
        </p:blipFill>
        <p:spPr>
          <a:xfrm>
            <a:off x="635" y="3410196"/>
            <a:ext cx="12435840" cy="3104213"/>
          </a:xfrm>
          <a:prstGeom prst="rect">
            <a:avLst/>
          </a:prstGeom>
        </p:spPr>
      </p:pic>
    </p:spTree>
    <p:extLst>
      <p:ext uri="{BB962C8B-B14F-4D97-AF65-F5344CB8AC3E}">
        <p14:creationId xmlns:p14="http://schemas.microsoft.com/office/powerpoint/2010/main" val="1938146661"/>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image" Target="../media/image1.emf"/><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image" Target="../media/image1.emf"/><Relationship Id="rId10" Type="http://schemas.openxmlformats.org/officeDocument/2006/relationships/slideLayout" Target="../slideLayouts/slideLayout44.xml"/><Relationship Id="rId19" Type="http://schemas.openxmlformats.org/officeDocument/2006/relationships/slideLayout" Target="../slideLayouts/slideLayout53.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17"/>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2750317772"/>
      </p:ext>
    </p:extLst>
  </p:cSld>
  <p:clrMap bg1="lt1" tx1="dk1" bg2="lt2" tx2="dk2" accent1="accent1" accent2="accent2" accent3="accent3" accent4="accent4" accent5="accent5" accent6="accent6" hlink="hlink" folHlink="folHlink"/>
  <p:sldLayoutIdLst>
    <p:sldLayoutId id="2147484469" r:id="rId1"/>
    <p:sldLayoutId id="2147484388" r:id="rId2"/>
    <p:sldLayoutId id="2147484392" r:id="rId3"/>
    <p:sldLayoutId id="2147484396" r:id="rId4"/>
    <p:sldLayoutId id="2147484397" r:id="rId5"/>
    <p:sldLayoutId id="2147484398" r:id="rId6"/>
    <p:sldLayoutId id="2147484401" r:id="rId7"/>
    <p:sldLayoutId id="2147484404" r:id="rId8"/>
    <p:sldLayoutId id="2147484405" r:id="rId9"/>
    <p:sldLayoutId id="2147484470" r:id="rId10"/>
    <p:sldLayoutId id="2147484409" r:id="rId11"/>
    <p:sldLayoutId id="2147484472" r:id="rId12"/>
    <p:sldLayoutId id="2147484475" r:id="rId13"/>
    <p:sldLayoutId id="2147484476" r:id="rId14"/>
    <p:sldLayoutId id="2147484524" r:id="rId1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934805047"/>
      </p:ext>
    </p:extLst>
  </p:cSld>
  <p:clrMap bg1="lt1" tx1="dk1" bg2="lt2" tx2="dk2" accent1="accent1" accent2="accent2" accent3="accent3" accent4="accent4" accent5="accent5" accent6="accent6" hlink="hlink" folHlink="folHlink"/>
  <p:sldLayoutIdLst>
    <p:sldLayoutId id="2147484478" r:id="rId1"/>
    <p:sldLayoutId id="2147484479" r:id="rId2"/>
    <p:sldLayoutId id="2147484480" r:id="rId3"/>
    <p:sldLayoutId id="2147484481" r:id="rId4"/>
    <p:sldLayoutId id="2147484482" r:id="rId5"/>
    <p:sldLayoutId id="2147484483" r:id="rId6"/>
    <p:sldLayoutId id="2147484484" r:id="rId7"/>
    <p:sldLayoutId id="2147484485" r:id="rId8"/>
    <p:sldLayoutId id="2147484486" r:id="rId9"/>
    <p:sldLayoutId id="2147484487" r:id="rId10"/>
    <p:sldLayoutId id="2147484488" r:id="rId11"/>
    <p:sldLayoutId id="2147484489" r:id="rId12"/>
    <p:sldLayoutId id="2147484490" r:id="rId13"/>
    <p:sldLayoutId id="2147484491" r:id="rId14"/>
    <p:sldLayoutId id="2147484492" r:id="rId15"/>
    <p:sldLayoutId id="2147484493" r:id="rId16"/>
    <p:sldLayoutId id="2147484494" r:id="rId17"/>
    <p:sldLayoutId id="2147484495" r:id="rId18"/>
    <p:sldLayoutId id="2147484496" r:id="rId19"/>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8"/>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684570828"/>
      </p:ext>
    </p:extLst>
  </p:cSld>
  <p:clrMap bg1="lt1" tx1="dk1" bg2="lt2" tx2="dk2" accent1="accent1" accent2="accent2" accent3="accent3" accent4="accent4" accent5="accent5" accent6="accent6" hlink="hlink" folHlink="folHlink"/>
  <p:sldLayoutIdLst>
    <p:sldLayoutId id="2147484498" r:id="rId1"/>
    <p:sldLayoutId id="2147484499" r:id="rId2"/>
    <p:sldLayoutId id="2147484500" r:id="rId3"/>
    <p:sldLayoutId id="2147484501" r:id="rId4"/>
    <p:sldLayoutId id="2147484502" r:id="rId5"/>
    <p:sldLayoutId id="2147484503" r:id="rId6"/>
    <p:sldLayoutId id="2147484504" r:id="rId7"/>
    <p:sldLayoutId id="2147484505" r:id="rId8"/>
    <p:sldLayoutId id="2147484506" r:id="rId9"/>
    <p:sldLayoutId id="2147484507" r:id="rId10"/>
    <p:sldLayoutId id="2147484508" r:id="rId11"/>
    <p:sldLayoutId id="2147484509" r:id="rId12"/>
    <p:sldLayoutId id="2147484510" r:id="rId13"/>
    <p:sldLayoutId id="2147484511" r:id="rId14"/>
    <p:sldLayoutId id="2147484512" r:id="rId15"/>
    <p:sldLayoutId id="2147484513" r:id="rId16"/>
    <p:sldLayoutId id="2147484514" r:id="rId17"/>
    <p:sldLayoutId id="2147484515" r:id="rId18"/>
    <p:sldLayoutId id="2147484516" r:id="rId19"/>
    <p:sldLayoutId id="2147484517" r:id="rId20"/>
    <p:sldLayoutId id="2147484518" r:id="rId21"/>
    <p:sldLayoutId id="2147484519" r:id="rId22"/>
    <p:sldLayoutId id="2147484520" r:id="rId23"/>
    <p:sldLayoutId id="2147484521" r:id="rId24"/>
    <p:sldLayoutId id="2147484522" r:id="rId25"/>
    <p:sldLayoutId id="2147484523" r:id="rId2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docs.microsoft.com/en-us/sql/relational-databases/indexes/columnstore-indexes-overview?view=sql-server-2017" TargetMode="External"/><Relationship Id="rId2" Type="http://schemas.openxmlformats.org/officeDocument/2006/relationships/hyperlink" Target="https://docs.microsoft.com/en-us/azure/sql-data-warehouse/sql-data-warehouse-tables-distribute" TargetMode="External"/><Relationship Id="rId1" Type="http://schemas.openxmlformats.org/officeDocument/2006/relationships/slideLayout" Target="../slideLayouts/slideLayout3.xml"/><Relationship Id="rId5" Type="http://schemas.openxmlformats.org/officeDocument/2006/relationships/hyperlink" Target="https://azure.microsoft.com/en-us/blog/adaptive-caching-powers-azure-sql-data-warehouse-performance-gains/" TargetMode="External"/><Relationship Id="rId4" Type="http://schemas.openxmlformats.org/officeDocument/2006/relationships/hyperlink" Target="https://docs.microsoft.com/en-us/azure/sql-data-warehouse/analyze-your-workloa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customXml" Target="../../customXml/item2.xml"/><Relationship Id="rId1" Type="http://schemas.openxmlformats.org/officeDocument/2006/relationships/vmlDrawing" Target="../drawings/vmlDrawing1.vml"/><Relationship Id="rId6" Type="http://schemas.openxmlformats.org/officeDocument/2006/relationships/image" Target="../media/image22.emf"/><Relationship Id="rId5" Type="http://schemas.openxmlformats.org/officeDocument/2006/relationships/package" Target="../embeddings/Microsoft_Visio_Drawing.vsdx"/><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02770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Scale out = Distributed tables</a:t>
            </a:r>
          </a:p>
        </p:txBody>
      </p:sp>
      <p:sp>
        <p:nvSpPr>
          <p:cNvPr id="1578" name="Rectangle 1577"/>
          <p:cNvSpPr/>
          <p:nvPr/>
        </p:nvSpPr>
        <p:spPr>
          <a:xfrm>
            <a:off x="474118"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579" name="Rectangle 1578"/>
          <p:cNvSpPr/>
          <p:nvPr/>
        </p:nvSpPr>
        <p:spPr>
          <a:xfrm>
            <a:off x="519873"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0" name="Rectangle 1579"/>
          <p:cNvSpPr/>
          <p:nvPr/>
        </p:nvSpPr>
        <p:spPr>
          <a:xfrm>
            <a:off x="519873"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1" name="Rectangle 1580"/>
          <p:cNvSpPr/>
          <p:nvPr/>
        </p:nvSpPr>
        <p:spPr>
          <a:xfrm>
            <a:off x="519873"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2" name="Rectangle 1581"/>
          <p:cNvSpPr/>
          <p:nvPr/>
        </p:nvSpPr>
        <p:spPr>
          <a:xfrm>
            <a:off x="519873"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3" name="Rectangle 1582"/>
          <p:cNvSpPr/>
          <p:nvPr/>
        </p:nvSpPr>
        <p:spPr>
          <a:xfrm>
            <a:off x="519873"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4" name="Rectangle 1583"/>
          <p:cNvSpPr/>
          <p:nvPr/>
        </p:nvSpPr>
        <p:spPr>
          <a:xfrm>
            <a:off x="519873"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8" name="Rectangle 1587"/>
          <p:cNvSpPr/>
          <p:nvPr/>
        </p:nvSpPr>
        <p:spPr>
          <a:xfrm>
            <a:off x="1035223"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589" name="Rectangle 1588"/>
          <p:cNvSpPr/>
          <p:nvPr/>
        </p:nvSpPr>
        <p:spPr>
          <a:xfrm>
            <a:off x="1080978"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0" name="Rectangle 1589"/>
          <p:cNvSpPr/>
          <p:nvPr/>
        </p:nvSpPr>
        <p:spPr>
          <a:xfrm>
            <a:off x="1080978"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1" name="Rectangle 1590"/>
          <p:cNvSpPr/>
          <p:nvPr/>
        </p:nvSpPr>
        <p:spPr>
          <a:xfrm>
            <a:off x="1080978"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2" name="Rectangle 1591"/>
          <p:cNvSpPr/>
          <p:nvPr/>
        </p:nvSpPr>
        <p:spPr>
          <a:xfrm>
            <a:off x="1080978"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3" name="Rectangle 1592"/>
          <p:cNvSpPr/>
          <p:nvPr/>
        </p:nvSpPr>
        <p:spPr>
          <a:xfrm>
            <a:off x="1080978"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4" name="Rectangle 1593"/>
          <p:cNvSpPr/>
          <p:nvPr/>
        </p:nvSpPr>
        <p:spPr>
          <a:xfrm>
            <a:off x="1080978"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6" name="Rectangle 1595"/>
          <p:cNvSpPr/>
          <p:nvPr/>
        </p:nvSpPr>
        <p:spPr>
          <a:xfrm>
            <a:off x="1596329"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597" name="Rectangle 1596"/>
          <p:cNvSpPr/>
          <p:nvPr/>
        </p:nvSpPr>
        <p:spPr>
          <a:xfrm>
            <a:off x="1642084"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8" name="Rectangle 1597"/>
          <p:cNvSpPr/>
          <p:nvPr/>
        </p:nvSpPr>
        <p:spPr>
          <a:xfrm>
            <a:off x="1642084"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9" name="Rectangle 1598"/>
          <p:cNvSpPr/>
          <p:nvPr/>
        </p:nvSpPr>
        <p:spPr>
          <a:xfrm>
            <a:off x="1642084"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0" name="Rectangle 1599"/>
          <p:cNvSpPr/>
          <p:nvPr/>
        </p:nvSpPr>
        <p:spPr>
          <a:xfrm>
            <a:off x="1642084"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1" name="Rectangle 1600"/>
          <p:cNvSpPr/>
          <p:nvPr/>
        </p:nvSpPr>
        <p:spPr>
          <a:xfrm>
            <a:off x="1642084"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2" name="Rectangle 1601"/>
          <p:cNvSpPr/>
          <p:nvPr/>
        </p:nvSpPr>
        <p:spPr>
          <a:xfrm>
            <a:off x="1642084"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4" name="Rectangle 1603"/>
          <p:cNvSpPr/>
          <p:nvPr/>
        </p:nvSpPr>
        <p:spPr>
          <a:xfrm>
            <a:off x="2157434"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605" name="Rectangle 1604"/>
          <p:cNvSpPr/>
          <p:nvPr/>
        </p:nvSpPr>
        <p:spPr>
          <a:xfrm>
            <a:off x="2203189"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6" name="Rectangle 1605"/>
          <p:cNvSpPr/>
          <p:nvPr/>
        </p:nvSpPr>
        <p:spPr>
          <a:xfrm>
            <a:off x="2203189"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7" name="Rectangle 1606"/>
          <p:cNvSpPr/>
          <p:nvPr/>
        </p:nvSpPr>
        <p:spPr>
          <a:xfrm>
            <a:off x="2203189"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8" name="Rectangle 1607"/>
          <p:cNvSpPr/>
          <p:nvPr/>
        </p:nvSpPr>
        <p:spPr>
          <a:xfrm>
            <a:off x="2203189"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9" name="Rectangle 1608"/>
          <p:cNvSpPr/>
          <p:nvPr/>
        </p:nvSpPr>
        <p:spPr>
          <a:xfrm>
            <a:off x="2203189"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0" name="Rectangle 1609"/>
          <p:cNvSpPr/>
          <p:nvPr/>
        </p:nvSpPr>
        <p:spPr>
          <a:xfrm>
            <a:off x="2203189"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2" name="Rectangle 1611"/>
          <p:cNvSpPr/>
          <p:nvPr/>
        </p:nvSpPr>
        <p:spPr>
          <a:xfrm>
            <a:off x="2718540"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613" name="Rectangle 1612"/>
          <p:cNvSpPr/>
          <p:nvPr/>
        </p:nvSpPr>
        <p:spPr>
          <a:xfrm>
            <a:off x="2764295"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4" name="Rectangle 1613"/>
          <p:cNvSpPr/>
          <p:nvPr/>
        </p:nvSpPr>
        <p:spPr>
          <a:xfrm>
            <a:off x="2764295"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5" name="Rectangle 1614"/>
          <p:cNvSpPr/>
          <p:nvPr/>
        </p:nvSpPr>
        <p:spPr>
          <a:xfrm>
            <a:off x="2764295"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6" name="Rectangle 1615"/>
          <p:cNvSpPr/>
          <p:nvPr/>
        </p:nvSpPr>
        <p:spPr>
          <a:xfrm>
            <a:off x="2764295"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7" name="Rectangle 1616"/>
          <p:cNvSpPr/>
          <p:nvPr/>
        </p:nvSpPr>
        <p:spPr>
          <a:xfrm>
            <a:off x="2764295"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8" name="Rectangle 1617"/>
          <p:cNvSpPr/>
          <p:nvPr/>
        </p:nvSpPr>
        <p:spPr>
          <a:xfrm>
            <a:off x="2764295"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0" name="Rectangle 1619"/>
          <p:cNvSpPr/>
          <p:nvPr/>
        </p:nvSpPr>
        <p:spPr>
          <a:xfrm>
            <a:off x="3279645"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621" name="Rectangle 1620"/>
          <p:cNvSpPr/>
          <p:nvPr/>
        </p:nvSpPr>
        <p:spPr>
          <a:xfrm>
            <a:off x="3325400"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2" name="Rectangle 1621"/>
          <p:cNvSpPr/>
          <p:nvPr/>
        </p:nvSpPr>
        <p:spPr>
          <a:xfrm>
            <a:off x="3325400"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3" name="Rectangle 1622"/>
          <p:cNvSpPr/>
          <p:nvPr/>
        </p:nvSpPr>
        <p:spPr>
          <a:xfrm>
            <a:off x="3325400"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4" name="Rectangle 1623"/>
          <p:cNvSpPr/>
          <p:nvPr/>
        </p:nvSpPr>
        <p:spPr>
          <a:xfrm>
            <a:off x="3325400"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5" name="Rectangle 1624"/>
          <p:cNvSpPr/>
          <p:nvPr/>
        </p:nvSpPr>
        <p:spPr>
          <a:xfrm>
            <a:off x="3325400"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6" name="Rectangle 1625"/>
          <p:cNvSpPr/>
          <p:nvPr/>
        </p:nvSpPr>
        <p:spPr>
          <a:xfrm>
            <a:off x="3325400"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44" name="Rectangle 1643"/>
          <p:cNvSpPr/>
          <p:nvPr/>
        </p:nvSpPr>
        <p:spPr>
          <a:xfrm>
            <a:off x="474118"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645" name="Rectangle 1644"/>
          <p:cNvSpPr/>
          <p:nvPr/>
        </p:nvSpPr>
        <p:spPr>
          <a:xfrm>
            <a:off x="519873"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452" name="Rectangle 2451"/>
          <p:cNvSpPr/>
          <p:nvPr/>
        </p:nvSpPr>
        <p:spPr>
          <a:xfrm>
            <a:off x="519873"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43" name="Rectangle 2542"/>
          <p:cNvSpPr/>
          <p:nvPr/>
        </p:nvSpPr>
        <p:spPr>
          <a:xfrm>
            <a:off x="519873"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44" name="Rectangle 2543"/>
          <p:cNvSpPr/>
          <p:nvPr/>
        </p:nvSpPr>
        <p:spPr>
          <a:xfrm>
            <a:off x="519873"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45" name="Rectangle 2544"/>
          <p:cNvSpPr/>
          <p:nvPr/>
        </p:nvSpPr>
        <p:spPr>
          <a:xfrm>
            <a:off x="519873"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46" name="Rectangle 2545"/>
          <p:cNvSpPr/>
          <p:nvPr/>
        </p:nvSpPr>
        <p:spPr>
          <a:xfrm>
            <a:off x="519873"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48" name="Rectangle 2547"/>
          <p:cNvSpPr/>
          <p:nvPr/>
        </p:nvSpPr>
        <p:spPr>
          <a:xfrm>
            <a:off x="1035223"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549" name="Rectangle 2548"/>
          <p:cNvSpPr/>
          <p:nvPr/>
        </p:nvSpPr>
        <p:spPr>
          <a:xfrm>
            <a:off x="1080978"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0" name="Rectangle 2549"/>
          <p:cNvSpPr/>
          <p:nvPr/>
        </p:nvSpPr>
        <p:spPr>
          <a:xfrm>
            <a:off x="1080978"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1" name="Rectangle 2550"/>
          <p:cNvSpPr/>
          <p:nvPr/>
        </p:nvSpPr>
        <p:spPr>
          <a:xfrm>
            <a:off x="1080978"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2" name="Rectangle 2551"/>
          <p:cNvSpPr/>
          <p:nvPr/>
        </p:nvSpPr>
        <p:spPr>
          <a:xfrm>
            <a:off x="1080978"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3" name="Rectangle 2552"/>
          <p:cNvSpPr/>
          <p:nvPr/>
        </p:nvSpPr>
        <p:spPr>
          <a:xfrm>
            <a:off x="1080978"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4" name="Rectangle 2553"/>
          <p:cNvSpPr/>
          <p:nvPr/>
        </p:nvSpPr>
        <p:spPr>
          <a:xfrm>
            <a:off x="1080978"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6" name="Rectangle 2555"/>
          <p:cNvSpPr/>
          <p:nvPr/>
        </p:nvSpPr>
        <p:spPr>
          <a:xfrm>
            <a:off x="1596329"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557" name="Rectangle 2556"/>
          <p:cNvSpPr/>
          <p:nvPr/>
        </p:nvSpPr>
        <p:spPr>
          <a:xfrm>
            <a:off x="1642084"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8" name="Rectangle 2557"/>
          <p:cNvSpPr/>
          <p:nvPr/>
        </p:nvSpPr>
        <p:spPr>
          <a:xfrm>
            <a:off x="1642084"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9" name="Rectangle 2558"/>
          <p:cNvSpPr/>
          <p:nvPr/>
        </p:nvSpPr>
        <p:spPr>
          <a:xfrm>
            <a:off x="1642084"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0" name="Rectangle 2559"/>
          <p:cNvSpPr/>
          <p:nvPr/>
        </p:nvSpPr>
        <p:spPr>
          <a:xfrm>
            <a:off x="1642084"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1" name="Rectangle 2560"/>
          <p:cNvSpPr/>
          <p:nvPr/>
        </p:nvSpPr>
        <p:spPr>
          <a:xfrm>
            <a:off x="1642084"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2" name="Rectangle 2561"/>
          <p:cNvSpPr/>
          <p:nvPr/>
        </p:nvSpPr>
        <p:spPr>
          <a:xfrm>
            <a:off x="1642084"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4" name="Rectangle 2563"/>
          <p:cNvSpPr/>
          <p:nvPr/>
        </p:nvSpPr>
        <p:spPr>
          <a:xfrm>
            <a:off x="2157434"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565" name="Rectangle 2564"/>
          <p:cNvSpPr/>
          <p:nvPr/>
        </p:nvSpPr>
        <p:spPr>
          <a:xfrm>
            <a:off x="2203189"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6" name="Rectangle 2565"/>
          <p:cNvSpPr/>
          <p:nvPr/>
        </p:nvSpPr>
        <p:spPr>
          <a:xfrm>
            <a:off x="2203189"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7" name="Rectangle 2566"/>
          <p:cNvSpPr/>
          <p:nvPr/>
        </p:nvSpPr>
        <p:spPr>
          <a:xfrm>
            <a:off x="2203189"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8" name="Rectangle 2567"/>
          <p:cNvSpPr/>
          <p:nvPr/>
        </p:nvSpPr>
        <p:spPr>
          <a:xfrm>
            <a:off x="2203189"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9" name="Rectangle 2568"/>
          <p:cNvSpPr/>
          <p:nvPr/>
        </p:nvSpPr>
        <p:spPr>
          <a:xfrm>
            <a:off x="2203189"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0" name="Rectangle 2569"/>
          <p:cNvSpPr/>
          <p:nvPr/>
        </p:nvSpPr>
        <p:spPr>
          <a:xfrm>
            <a:off x="2203189"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2" name="Rectangle 2571"/>
          <p:cNvSpPr/>
          <p:nvPr/>
        </p:nvSpPr>
        <p:spPr>
          <a:xfrm>
            <a:off x="2718540"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573" name="Rectangle 2572"/>
          <p:cNvSpPr/>
          <p:nvPr/>
        </p:nvSpPr>
        <p:spPr>
          <a:xfrm>
            <a:off x="2764295"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4" name="Rectangle 2573"/>
          <p:cNvSpPr/>
          <p:nvPr/>
        </p:nvSpPr>
        <p:spPr>
          <a:xfrm>
            <a:off x="2764295"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5" name="Rectangle 2574"/>
          <p:cNvSpPr/>
          <p:nvPr/>
        </p:nvSpPr>
        <p:spPr>
          <a:xfrm>
            <a:off x="2764295"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6" name="Rectangle 2575"/>
          <p:cNvSpPr/>
          <p:nvPr/>
        </p:nvSpPr>
        <p:spPr>
          <a:xfrm>
            <a:off x="2764295"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7" name="Rectangle 2576"/>
          <p:cNvSpPr/>
          <p:nvPr/>
        </p:nvSpPr>
        <p:spPr>
          <a:xfrm>
            <a:off x="2764295"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8" name="Rectangle 2577"/>
          <p:cNvSpPr/>
          <p:nvPr/>
        </p:nvSpPr>
        <p:spPr>
          <a:xfrm>
            <a:off x="2764295"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0" name="Rectangle 2579"/>
          <p:cNvSpPr/>
          <p:nvPr/>
        </p:nvSpPr>
        <p:spPr>
          <a:xfrm>
            <a:off x="3279645"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581" name="Rectangle 2580"/>
          <p:cNvSpPr/>
          <p:nvPr/>
        </p:nvSpPr>
        <p:spPr>
          <a:xfrm>
            <a:off x="3325400"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2" name="Rectangle 2581"/>
          <p:cNvSpPr/>
          <p:nvPr/>
        </p:nvSpPr>
        <p:spPr>
          <a:xfrm>
            <a:off x="3325400"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3" name="Rectangle 2582"/>
          <p:cNvSpPr/>
          <p:nvPr/>
        </p:nvSpPr>
        <p:spPr>
          <a:xfrm>
            <a:off x="3325400"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4" name="Rectangle 2583"/>
          <p:cNvSpPr/>
          <p:nvPr/>
        </p:nvSpPr>
        <p:spPr>
          <a:xfrm>
            <a:off x="3325400"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5" name="Rectangle 2584"/>
          <p:cNvSpPr/>
          <p:nvPr/>
        </p:nvSpPr>
        <p:spPr>
          <a:xfrm>
            <a:off x="3325400"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6" name="Rectangle 2585"/>
          <p:cNvSpPr/>
          <p:nvPr/>
        </p:nvSpPr>
        <p:spPr>
          <a:xfrm>
            <a:off x="3325400"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0" name="Rectangle 3479"/>
          <p:cNvSpPr/>
          <p:nvPr/>
        </p:nvSpPr>
        <p:spPr>
          <a:xfrm>
            <a:off x="3840751"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481" name="Rectangle 3480"/>
          <p:cNvSpPr/>
          <p:nvPr/>
        </p:nvSpPr>
        <p:spPr>
          <a:xfrm>
            <a:off x="3886506"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2" name="Rectangle 3481"/>
          <p:cNvSpPr/>
          <p:nvPr/>
        </p:nvSpPr>
        <p:spPr>
          <a:xfrm>
            <a:off x="3886506"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3" name="Rectangle 3482"/>
          <p:cNvSpPr/>
          <p:nvPr/>
        </p:nvSpPr>
        <p:spPr>
          <a:xfrm>
            <a:off x="3886506"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4" name="Rectangle 3483"/>
          <p:cNvSpPr/>
          <p:nvPr/>
        </p:nvSpPr>
        <p:spPr>
          <a:xfrm>
            <a:off x="3886506"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5" name="Rectangle 3484"/>
          <p:cNvSpPr/>
          <p:nvPr/>
        </p:nvSpPr>
        <p:spPr>
          <a:xfrm>
            <a:off x="3886506"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6" name="Rectangle 3485"/>
          <p:cNvSpPr/>
          <p:nvPr/>
        </p:nvSpPr>
        <p:spPr>
          <a:xfrm>
            <a:off x="3886506"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8" name="Rectangle 3487"/>
          <p:cNvSpPr/>
          <p:nvPr/>
        </p:nvSpPr>
        <p:spPr>
          <a:xfrm>
            <a:off x="4401856"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489" name="Rectangle 3488"/>
          <p:cNvSpPr/>
          <p:nvPr/>
        </p:nvSpPr>
        <p:spPr>
          <a:xfrm>
            <a:off x="4447611"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0" name="Rectangle 3489"/>
          <p:cNvSpPr/>
          <p:nvPr/>
        </p:nvSpPr>
        <p:spPr>
          <a:xfrm>
            <a:off x="4447611"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1" name="Rectangle 3490"/>
          <p:cNvSpPr/>
          <p:nvPr/>
        </p:nvSpPr>
        <p:spPr>
          <a:xfrm>
            <a:off x="4447611"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2" name="Rectangle 3491"/>
          <p:cNvSpPr/>
          <p:nvPr/>
        </p:nvSpPr>
        <p:spPr>
          <a:xfrm>
            <a:off x="4447611"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3" name="Rectangle 3492"/>
          <p:cNvSpPr/>
          <p:nvPr/>
        </p:nvSpPr>
        <p:spPr>
          <a:xfrm>
            <a:off x="4447611"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4" name="Rectangle 3493"/>
          <p:cNvSpPr/>
          <p:nvPr/>
        </p:nvSpPr>
        <p:spPr>
          <a:xfrm>
            <a:off x="4447611"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6" name="Rectangle 3495"/>
          <p:cNvSpPr/>
          <p:nvPr/>
        </p:nvSpPr>
        <p:spPr>
          <a:xfrm>
            <a:off x="3840751"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497" name="Rectangle 3496"/>
          <p:cNvSpPr/>
          <p:nvPr/>
        </p:nvSpPr>
        <p:spPr>
          <a:xfrm>
            <a:off x="3886506"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8" name="Rectangle 3497"/>
          <p:cNvSpPr/>
          <p:nvPr/>
        </p:nvSpPr>
        <p:spPr>
          <a:xfrm>
            <a:off x="3886506"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9" name="Rectangle 3498"/>
          <p:cNvSpPr/>
          <p:nvPr/>
        </p:nvSpPr>
        <p:spPr>
          <a:xfrm>
            <a:off x="3886506"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0" name="Rectangle 3499"/>
          <p:cNvSpPr/>
          <p:nvPr/>
        </p:nvSpPr>
        <p:spPr>
          <a:xfrm>
            <a:off x="3886506"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1" name="Rectangle 3500"/>
          <p:cNvSpPr/>
          <p:nvPr/>
        </p:nvSpPr>
        <p:spPr>
          <a:xfrm>
            <a:off x="3886506"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2" name="Rectangle 3501"/>
          <p:cNvSpPr/>
          <p:nvPr/>
        </p:nvSpPr>
        <p:spPr>
          <a:xfrm>
            <a:off x="3886506"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4" name="Rectangle 3503"/>
          <p:cNvSpPr/>
          <p:nvPr/>
        </p:nvSpPr>
        <p:spPr>
          <a:xfrm>
            <a:off x="4401856"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05" name="Rectangle 3504"/>
          <p:cNvSpPr/>
          <p:nvPr/>
        </p:nvSpPr>
        <p:spPr>
          <a:xfrm>
            <a:off x="4447611"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6" name="Rectangle 3505"/>
          <p:cNvSpPr/>
          <p:nvPr/>
        </p:nvSpPr>
        <p:spPr>
          <a:xfrm>
            <a:off x="4447611"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7" name="Rectangle 3506"/>
          <p:cNvSpPr/>
          <p:nvPr/>
        </p:nvSpPr>
        <p:spPr>
          <a:xfrm>
            <a:off x="4447611"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8" name="Rectangle 3507"/>
          <p:cNvSpPr/>
          <p:nvPr/>
        </p:nvSpPr>
        <p:spPr>
          <a:xfrm>
            <a:off x="4447611"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9" name="Rectangle 3508"/>
          <p:cNvSpPr/>
          <p:nvPr/>
        </p:nvSpPr>
        <p:spPr>
          <a:xfrm>
            <a:off x="4447611"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0" name="Rectangle 3509"/>
          <p:cNvSpPr/>
          <p:nvPr/>
        </p:nvSpPr>
        <p:spPr>
          <a:xfrm>
            <a:off x="4447611"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2" name="Rectangle 3511"/>
          <p:cNvSpPr/>
          <p:nvPr/>
        </p:nvSpPr>
        <p:spPr>
          <a:xfrm>
            <a:off x="4962962"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dirty="0"/>
          </a:p>
        </p:txBody>
      </p:sp>
      <p:sp>
        <p:nvSpPr>
          <p:cNvPr id="3513" name="Rectangle 3512"/>
          <p:cNvSpPr/>
          <p:nvPr/>
        </p:nvSpPr>
        <p:spPr>
          <a:xfrm>
            <a:off x="5008717"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4" name="Rectangle 3513"/>
          <p:cNvSpPr/>
          <p:nvPr/>
        </p:nvSpPr>
        <p:spPr>
          <a:xfrm>
            <a:off x="5008717"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5" name="Rectangle 3514"/>
          <p:cNvSpPr/>
          <p:nvPr/>
        </p:nvSpPr>
        <p:spPr>
          <a:xfrm>
            <a:off x="5008717"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6" name="Rectangle 3515"/>
          <p:cNvSpPr/>
          <p:nvPr/>
        </p:nvSpPr>
        <p:spPr>
          <a:xfrm>
            <a:off x="5008717"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7" name="Rectangle 3516"/>
          <p:cNvSpPr/>
          <p:nvPr/>
        </p:nvSpPr>
        <p:spPr>
          <a:xfrm>
            <a:off x="5008717"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8" name="Rectangle 3517"/>
          <p:cNvSpPr/>
          <p:nvPr/>
        </p:nvSpPr>
        <p:spPr>
          <a:xfrm>
            <a:off x="5008717"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0" name="Rectangle 3519"/>
          <p:cNvSpPr/>
          <p:nvPr/>
        </p:nvSpPr>
        <p:spPr>
          <a:xfrm>
            <a:off x="5524067"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21" name="Rectangle 3520"/>
          <p:cNvSpPr/>
          <p:nvPr/>
        </p:nvSpPr>
        <p:spPr>
          <a:xfrm>
            <a:off x="5569822"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2" name="Rectangle 3521"/>
          <p:cNvSpPr/>
          <p:nvPr/>
        </p:nvSpPr>
        <p:spPr>
          <a:xfrm>
            <a:off x="5569822"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3" name="Rectangle 3522"/>
          <p:cNvSpPr/>
          <p:nvPr/>
        </p:nvSpPr>
        <p:spPr>
          <a:xfrm>
            <a:off x="5569822"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4" name="Rectangle 3523"/>
          <p:cNvSpPr/>
          <p:nvPr/>
        </p:nvSpPr>
        <p:spPr>
          <a:xfrm>
            <a:off x="5569822"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5" name="Rectangle 3524"/>
          <p:cNvSpPr/>
          <p:nvPr/>
        </p:nvSpPr>
        <p:spPr>
          <a:xfrm>
            <a:off x="5569822"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6" name="Rectangle 3525"/>
          <p:cNvSpPr/>
          <p:nvPr/>
        </p:nvSpPr>
        <p:spPr>
          <a:xfrm>
            <a:off x="5569822"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8" name="Rectangle 3527"/>
          <p:cNvSpPr/>
          <p:nvPr/>
        </p:nvSpPr>
        <p:spPr>
          <a:xfrm>
            <a:off x="4962962"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29" name="Rectangle 3528"/>
          <p:cNvSpPr/>
          <p:nvPr/>
        </p:nvSpPr>
        <p:spPr>
          <a:xfrm>
            <a:off x="5008717"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0" name="Rectangle 3529"/>
          <p:cNvSpPr/>
          <p:nvPr/>
        </p:nvSpPr>
        <p:spPr>
          <a:xfrm>
            <a:off x="5008717"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1" name="Rectangle 3530"/>
          <p:cNvSpPr/>
          <p:nvPr/>
        </p:nvSpPr>
        <p:spPr>
          <a:xfrm>
            <a:off x="5008717"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2" name="Rectangle 3531"/>
          <p:cNvSpPr/>
          <p:nvPr/>
        </p:nvSpPr>
        <p:spPr>
          <a:xfrm>
            <a:off x="5008717"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3" name="Rectangle 3532"/>
          <p:cNvSpPr/>
          <p:nvPr/>
        </p:nvSpPr>
        <p:spPr>
          <a:xfrm>
            <a:off x="5008717"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4" name="Rectangle 3533"/>
          <p:cNvSpPr/>
          <p:nvPr/>
        </p:nvSpPr>
        <p:spPr>
          <a:xfrm>
            <a:off x="5008717"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6" name="Rectangle 3535"/>
          <p:cNvSpPr/>
          <p:nvPr/>
        </p:nvSpPr>
        <p:spPr>
          <a:xfrm>
            <a:off x="5524067"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37" name="Rectangle 3536"/>
          <p:cNvSpPr/>
          <p:nvPr/>
        </p:nvSpPr>
        <p:spPr>
          <a:xfrm>
            <a:off x="5569822"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8" name="Rectangle 3537"/>
          <p:cNvSpPr/>
          <p:nvPr/>
        </p:nvSpPr>
        <p:spPr>
          <a:xfrm>
            <a:off x="5569822"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9" name="Rectangle 3538"/>
          <p:cNvSpPr/>
          <p:nvPr/>
        </p:nvSpPr>
        <p:spPr>
          <a:xfrm>
            <a:off x="5569822"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0" name="Rectangle 3539"/>
          <p:cNvSpPr/>
          <p:nvPr/>
        </p:nvSpPr>
        <p:spPr>
          <a:xfrm>
            <a:off x="5569822"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1" name="Rectangle 3540"/>
          <p:cNvSpPr/>
          <p:nvPr/>
        </p:nvSpPr>
        <p:spPr>
          <a:xfrm>
            <a:off x="5569822"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2" name="Rectangle 3541"/>
          <p:cNvSpPr/>
          <p:nvPr/>
        </p:nvSpPr>
        <p:spPr>
          <a:xfrm>
            <a:off x="5569822"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4" name="Rectangle 3543"/>
          <p:cNvSpPr/>
          <p:nvPr/>
        </p:nvSpPr>
        <p:spPr>
          <a:xfrm>
            <a:off x="474118"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45" name="Rectangle 3544"/>
          <p:cNvSpPr/>
          <p:nvPr/>
        </p:nvSpPr>
        <p:spPr>
          <a:xfrm>
            <a:off x="519873"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6" name="Rectangle 3545"/>
          <p:cNvSpPr/>
          <p:nvPr/>
        </p:nvSpPr>
        <p:spPr>
          <a:xfrm>
            <a:off x="519873"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7" name="Rectangle 3546"/>
          <p:cNvSpPr/>
          <p:nvPr/>
        </p:nvSpPr>
        <p:spPr>
          <a:xfrm>
            <a:off x="519873"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8" name="Rectangle 3547"/>
          <p:cNvSpPr/>
          <p:nvPr/>
        </p:nvSpPr>
        <p:spPr>
          <a:xfrm>
            <a:off x="519873"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9" name="Rectangle 3548"/>
          <p:cNvSpPr/>
          <p:nvPr/>
        </p:nvSpPr>
        <p:spPr>
          <a:xfrm>
            <a:off x="519873"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0" name="Rectangle 3549"/>
          <p:cNvSpPr/>
          <p:nvPr/>
        </p:nvSpPr>
        <p:spPr>
          <a:xfrm>
            <a:off x="519873"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2" name="Rectangle 3551"/>
          <p:cNvSpPr/>
          <p:nvPr/>
        </p:nvSpPr>
        <p:spPr>
          <a:xfrm>
            <a:off x="1035223"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53" name="Rectangle 3552"/>
          <p:cNvSpPr/>
          <p:nvPr/>
        </p:nvSpPr>
        <p:spPr>
          <a:xfrm>
            <a:off x="1080978"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4" name="Rectangle 3553"/>
          <p:cNvSpPr/>
          <p:nvPr/>
        </p:nvSpPr>
        <p:spPr>
          <a:xfrm>
            <a:off x="1080978"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5" name="Rectangle 3554"/>
          <p:cNvSpPr/>
          <p:nvPr/>
        </p:nvSpPr>
        <p:spPr>
          <a:xfrm>
            <a:off x="1080978"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6" name="Rectangle 3555"/>
          <p:cNvSpPr/>
          <p:nvPr/>
        </p:nvSpPr>
        <p:spPr>
          <a:xfrm>
            <a:off x="1080978"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7" name="Rectangle 3556"/>
          <p:cNvSpPr/>
          <p:nvPr/>
        </p:nvSpPr>
        <p:spPr>
          <a:xfrm>
            <a:off x="1080978"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8" name="Rectangle 3557"/>
          <p:cNvSpPr/>
          <p:nvPr/>
        </p:nvSpPr>
        <p:spPr>
          <a:xfrm>
            <a:off x="1080978"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0" name="Rectangle 3559"/>
          <p:cNvSpPr/>
          <p:nvPr/>
        </p:nvSpPr>
        <p:spPr>
          <a:xfrm>
            <a:off x="1596329"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61" name="Rectangle 3560"/>
          <p:cNvSpPr/>
          <p:nvPr/>
        </p:nvSpPr>
        <p:spPr>
          <a:xfrm>
            <a:off x="1642084"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2" name="Rectangle 3561"/>
          <p:cNvSpPr/>
          <p:nvPr/>
        </p:nvSpPr>
        <p:spPr>
          <a:xfrm>
            <a:off x="1642084"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3" name="Rectangle 3562"/>
          <p:cNvSpPr/>
          <p:nvPr/>
        </p:nvSpPr>
        <p:spPr>
          <a:xfrm>
            <a:off x="1642084"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4" name="Rectangle 3563"/>
          <p:cNvSpPr/>
          <p:nvPr/>
        </p:nvSpPr>
        <p:spPr>
          <a:xfrm>
            <a:off x="1642084"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5" name="Rectangle 3564"/>
          <p:cNvSpPr/>
          <p:nvPr/>
        </p:nvSpPr>
        <p:spPr>
          <a:xfrm>
            <a:off x="1642084"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6" name="Rectangle 3565"/>
          <p:cNvSpPr/>
          <p:nvPr/>
        </p:nvSpPr>
        <p:spPr>
          <a:xfrm>
            <a:off x="1642084"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8" name="Rectangle 3567"/>
          <p:cNvSpPr/>
          <p:nvPr/>
        </p:nvSpPr>
        <p:spPr>
          <a:xfrm>
            <a:off x="2157434"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69" name="Rectangle 3568"/>
          <p:cNvSpPr/>
          <p:nvPr/>
        </p:nvSpPr>
        <p:spPr>
          <a:xfrm>
            <a:off x="2203189"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0" name="Rectangle 3569"/>
          <p:cNvSpPr/>
          <p:nvPr/>
        </p:nvSpPr>
        <p:spPr>
          <a:xfrm>
            <a:off x="2203189"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1" name="Rectangle 3570"/>
          <p:cNvSpPr/>
          <p:nvPr/>
        </p:nvSpPr>
        <p:spPr>
          <a:xfrm>
            <a:off x="2203189"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2" name="Rectangle 3571"/>
          <p:cNvSpPr/>
          <p:nvPr/>
        </p:nvSpPr>
        <p:spPr>
          <a:xfrm>
            <a:off x="2203189"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3" name="Rectangle 3572"/>
          <p:cNvSpPr/>
          <p:nvPr/>
        </p:nvSpPr>
        <p:spPr>
          <a:xfrm>
            <a:off x="2203189"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4" name="Rectangle 3573"/>
          <p:cNvSpPr/>
          <p:nvPr/>
        </p:nvSpPr>
        <p:spPr>
          <a:xfrm>
            <a:off x="2203189"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6" name="Rectangle 3575"/>
          <p:cNvSpPr/>
          <p:nvPr/>
        </p:nvSpPr>
        <p:spPr>
          <a:xfrm>
            <a:off x="2718540"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77" name="Rectangle 3576"/>
          <p:cNvSpPr/>
          <p:nvPr/>
        </p:nvSpPr>
        <p:spPr>
          <a:xfrm>
            <a:off x="2764295"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8" name="Rectangle 3577"/>
          <p:cNvSpPr/>
          <p:nvPr/>
        </p:nvSpPr>
        <p:spPr>
          <a:xfrm>
            <a:off x="2764295"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9" name="Rectangle 3578"/>
          <p:cNvSpPr/>
          <p:nvPr/>
        </p:nvSpPr>
        <p:spPr>
          <a:xfrm>
            <a:off x="2764295"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0" name="Rectangle 3579"/>
          <p:cNvSpPr/>
          <p:nvPr/>
        </p:nvSpPr>
        <p:spPr>
          <a:xfrm>
            <a:off x="2764295"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1" name="Rectangle 3580"/>
          <p:cNvSpPr/>
          <p:nvPr/>
        </p:nvSpPr>
        <p:spPr>
          <a:xfrm>
            <a:off x="2764295"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2" name="Rectangle 3581"/>
          <p:cNvSpPr/>
          <p:nvPr/>
        </p:nvSpPr>
        <p:spPr>
          <a:xfrm>
            <a:off x="2764295"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4" name="Rectangle 3583"/>
          <p:cNvSpPr/>
          <p:nvPr/>
        </p:nvSpPr>
        <p:spPr>
          <a:xfrm>
            <a:off x="3279645"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85" name="Rectangle 3584"/>
          <p:cNvSpPr/>
          <p:nvPr/>
        </p:nvSpPr>
        <p:spPr>
          <a:xfrm>
            <a:off x="3325400"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6" name="Rectangle 3585"/>
          <p:cNvSpPr/>
          <p:nvPr/>
        </p:nvSpPr>
        <p:spPr>
          <a:xfrm>
            <a:off x="3325400"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7" name="Rectangle 3586"/>
          <p:cNvSpPr/>
          <p:nvPr/>
        </p:nvSpPr>
        <p:spPr>
          <a:xfrm>
            <a:off x="3325400"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8" name="Rectangle 3587"/>
          <p:cNvSpPr/>
          <p:nvPr/>
        </p:nvSpPr>
        <p:spPr>
          <a:xfrm>
            <a:off x="3325400"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9" name="Rectangle 3588"/>
          <p:cNvSpPr/>
          <p:nvPr/>
        </p:nvSpPr>
        <p:spPr>
          <a:xfrm>
            <a:off x="3325400"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0" name="Rectangle 3589"/>
          <p:cNvSpPr/>
          <p:nvPr/>
        </p:nvSpPr>
        <p:spPr>
          <a:xfrm>
            <a:off x="3325400"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2" name="Rectangle 3591"/>
          <p:cNvSpPr/>
          <p:nvPr/>
        </p:nvSpPr>
        <p:spPr>
          <a:xfrm>
            <a:off x="474118"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93" name="Rectangle 3592"/>
          <p:cNvSpPr/>
          <p:nvPr/>
        </p:nvSpPr>
        <p:spPr>
          <a:xfrm>
            <a:off x="519873"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4" name="Rectangle 3593"/>
          <p:cNvSpPr/>
          <p:nvPr/>
        </p:nvSpPr>
        <p:spPr>
          <a:xfrm>
            <a:off x="519873"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5" name="Rectangle 3594"/>
          <p:cNvSpPr/>
          <p:nvPr/>
        </p:nvSpPr>
        <p:spPr>
          <a:xfrm>
            <a:off x="519873"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6" name="Rectangle 3595"/>
          <p:cNvSpPr/>
          <p:nvPr/>
        </p:nvSpPr>
        <p:spPr>
          <a:xfrm>
            <a:off x="519873"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7" name="Rectangle 3596"/>
          <p:cNvSpPr/>
          <p:nvPr/>
        </p:nvSpPr>
        <p:spPr>
          <a:xfrm>
            <a:off x="519873"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8" name="Rectangle 3597"/>
          <p:cNvSpPr/>
          <p:nvPr/>
        </p:nvSpPr>
        <p:spPr>
          <a:xfrm>
            <a:off x="519873"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0" name="Rectangle 3599"/>
          <p:cNvSpPr/>
          <p:nvPr/>
        </p:nvSpPr>
        <p:spPr>
          <a:xfrm>
            <a:off x="1035223"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01" name="Rectangle 3600"/>
          <p:cNvSpPr/>
          <p:nvPr/>
        </p:nvSpPr>
        <p:spPr>
          <a:xfrm>
            <a:off x="1080978"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2" name="Rectangle 3601"/>
          <p:cNvSpPr/>
          <p:nvPr/>
        </p:nvSpPr>
        <p:spPr>
          <a:xfrm>
            <a:off x="1080978"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3" name="Rectangle 3602"/>
          <p:cNvSpPr/>
          <p:nvPr/>
        </p:nvSpPr>
        <p:spPr>
          <a:xfrm>
            <a:off x="1080978"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4" name="Rectangle 3603"/>
          <p:cNvSpPr/>
          <p:nvPr/>
        </p:nvSpPr>
        <p:spPr>
          <a:xfrm>
            <a:off x="1080978"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5" name="Rectangle 3604"/>
          <p:cNvSpPr/>
          <p:nvPr/>
        </p:nvSpPr>
        <p:spPr>
          <a:xfrm>
            <a:off x="1080978"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6" name="Rectangle 3605"/>
          <p:cNvSpPr/>
          <p:nvPr/>
        </p:nvSpPr>
        <p:spPr>
          <a:xfrm>
            <a:off x="1080978"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8" name="Rectangle 3607"/>
          <p:cNvSpPr/>
          <p:nvPr/>
        </p:nvSpPr>
        <p:spPr>
          <a:xfrm>
            <a:off x="1596329"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09" name="Rectangle 3608"/>
          <p:cNvSpPr/>
          <p:nvPr/>
        </p:nvSpPr>
        <p:spPr>
          <a:xfrm>
            <a:off x="1642084"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0" name="Rectangle 3609"/>
          <p:cNvSpPr/>
          <p:nvPr/>
        </p:nvSpPr>
        <p:spPr>
          <a:xfrm>
            <a:off x="1642084"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1" name="Rectangle 3610"/>
          <p:cNvSpPr/>
          <p:nvPr/>
        </p:nvSpPr>
        <p:spPr>
          <a:xfrm>
            <a:off x="1642084"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2" name="Rectangle 3611"/>
          <p:cNvSpPr/>
          <p:nvPr/>
        </p:nvSpPr>
        <p:spPr>
          <a:xfrm>
            <a:off x="1642084"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3" name="Rectangle 3612"/>
          <p:cNvSpPr/>
          <p:nvPr/>
        </p:nvSpPr>
        <p:spPr>
          <a:xfrm>
            <a:off x="1642084"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4" name="Rectangle 3613"/>
          <p:cNvSpPr/>
          <p:nvPr/>
        </p:nvSpPr>
        <p:spPr>
          <a:xfrm>
            <a:off x="1642084"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6" name="Rectangle 3615"/>
          <p:cNvSpPr/>
          <p:nvPr/>
        </p:nvSpPr>
        <p:spPr>
          <a:xfrm>
            <a:off x="2157434"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17" name="Rectangle 3616"/>
          <p:cNvSpPr/>
          <p:nvPr/>
        </p:nvSpPr>
        <p:spPr>
          <a:xfrm>
            <a:off x="2203189"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8" name="Rectangle 3617"/>
          <p:cNvSpPr/>
          <p:nvPr/>
        </p:nvSpPr>
        <p:spPr>
          <a:xfrm>
            <a:off x="2203189"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9" name="Rectangle 3618"/>
          <p:cNvSpPr/>
          <p:nvPr/>
        </p:nvSpPr>
        <p:spPr>
          <a:xfrm>
            <a:off x="2203189"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0" name="Rectangle 3619"/>
          <p:cNvSpPr/>
          <p:nvPr/>
        </p:nvSpPr>
        <p:spPr>
          <a:xfrm>
            <a:off x="2203189"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1" name="Rectangle 3620"/>
          <p:cNvSpPr/>
          <p:nvPr/>
        </p:nvSpPr>
        <p:spPr>
          <a:xfrm>
            <a:off x="2203189"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2" name="Rectangle 3621"/>
          <p:cNvSpPr/>
          <p:nvPr/>
        </p:nvSpPr>
        <p:spPr>
          <a:xfrm>
            <a:off x="2203189"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4" name="Rectangle 3623"/>
          <p:cNvSpPr/>
          <p:nvPr/>
        </p:nvSpPr>
        <p:spPr>
          <a:xfrm>
            <a:off x="2718540"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25" name="Rectangle 3624"/>
          <p:cNvSpPr/>
          <p:nvPr/>
        </p:nvSpPr>
        <p:spPr>
          <a:xfrm>
            <a:off x="2764295"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6" name="Rectangle 3625"/>
          <p:cNvSpPr/>
          <p:nvPr/>
        </p:nvSpPr>
        <p:spPr>
          <a:xfrm>
            <a:off x="2764295"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7" name="Rectangle 3626"/>
          <p:cNvSpPr/>
          <p:nvPr/>
        </p:nvSpPr>
        <p:spPr>
          <a:xfrm>
            <a:off x="2764295"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8" name="Rectangle 3627"/>
          <p:cNvSpPr/>
          <p:nvPr/>
        </p:nvSpPr>
        <p:spPr>
          <a:xfrm>
            <a:off x="2764295"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9" name="Rectangle 3628"/>
          <p:cNvSpPr/>
          <p:nvPr/>
        </p:nvSpPr>
        <p:spPr>
          <a:xfrm>
            <a:off x="2764295"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0" name="Rectangle 3629"/>
          <p:cNvSpPr/>
          <p:nvPr/>
        </p:nvSpPr>
        <p:spPr>
          <a:xfrm>
            <a:off x="2764295"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2" name="Rectangle 3631"/>
          <p:cNvSpPr/>
          <p:nvPr/>
        </p:nvSpPr>
        <p:spPr>
          <a:xfrm>
            <a:off x="3279645"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33" name="Rectangle 3632"/>
          <p:cNvSpPr/>
          <p:nvPr/>
        </p:nvSpPr>
        <p:spPr>
          <a:xfrm>
            <a:off x="3325400"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4" name="Rectangle 3633"/>
          <p:cNvSpPr/>
          <p:nvPr/>
        </p:nvSpPr>
        <p:spPr>
          <a:xfrm>
            <a:off x="3325400"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5" name="Rectangle 3634"/>
          <p:cNvSpPr/>
          <p:nvPr/>
        </p:nvSpPr>
        <p:spPr>
          <a:xfrm>
            <a:off x="3325400"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6" name="Rectangle 3635"/>
          <p:cNvSpPr/>
          <p:nvPr/>
        </p:nvSpPr>
        <p:spPr>
          <a:xfrm>
            <a:off x="3325400"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7" name="Rectangle 3636"/>
          <p:cNvSpPr/>
          <p:nvPr/>
        </p:nvSpPr>
        <p:spPr>
          <a:xfrm>
            <a:off x="3325400"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8" name="Rectangle 3637"/>
          <p:cNvSpPr/>
          <p:nvPr/>
        </p:nvSpPr>
        <p:spPr>
          <a:xfrm>
            <a:off x="3325400"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0" name="Rectangle 3639"/>
          <p:cNvSpPr/>
          <p:nvPr/>
        </p:nvSpPr>
        <p:spPr>
          <a:xfrm>
            <a:off x="3840751"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41" name="Rectangle 3640"/>
          <p:cNvSpPr/>
          <p:nvPr/>
        </p:nvSpPr>
        <p:spPr>
          <a:xfrm>
            <a:off x="3886506"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2" name="Rectangle 3641"/>
          <p:cNvSpPr/>
          <p:nvPr/>
        </p:nvSpPr>
        <p:spPr>
          <a:xfrm>
            <a:off x="3886506"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3" name="Rectangle 3642"/>
          <p:cNvSpPr/>
          <p:nvPr/>
        </p:nvSpPr>
        <p:spPr>
          <a:xfrm>
            <a:off x="3886506"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4" name="Rectangle 3643"/>
          <p:cNvSpPr/>
          <p:nvPr/>
        </p:nvSpPr>
        <p:spPr>
          <a:xfrm>
            <a:off x="3886506"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5" name="Rectangle 3644"/>
          <p:cNvSpPr/>
          <p:nvPr/>
        </p:nvSpPr>
        <p:spPr>
          <a:xfrm>
            <a:off x="3886506"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6" name="Rectangle 3645"/>
          <p:cNvSpPr/>
          <p:nvPr/>
        </p:nvSpPr>
        <p:spPr>
          <a:xfrm>
            <a:off x="3886506"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8" name="Rectangle 3647"/>
          <p:cNvSpPr/>
          <p:nvPr/>
        </p:nvSpPr>
        <p:spPr>
          <a:xfrm>
            <a:off x="4401856"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49" name="Rectangle 3648"/>
          <p:cNvSpPr/>
          <p:nvPr/>
        </p:nvSpPr>
        <p:spPr>
          <a:xfrm>
            <a:off x="4447611"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0" name="Rectangle 3649"/>
          <p:cNvSpPr/>
          <p:nvPr/>
        </p:nvSpPr>
        <p:spPr>
          <a:xfrm>
            <a:off x="4447611"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1" name="Rectangle 3650"/>
          <p:cNvSpPr/>
          <p:nvPr/>
        </p:nvSpPr>
        <p:spPr>
          <a:xfrm>
            <a:off x="4447611"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2" name="Rectangle 3651"/>
          <p:cNvSpPr/>
          <p:nvPr/>
        </p:nvSpPr>
        <p:spPr>
          <a:xfrm>
            <a:off x="4447611"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3" name="Rectangle 3652"/>
          <p:cNvSpPr/>
          <p:nvPr/>
        </p:nvSpPr>
        <p:spPr>
          <a:xfrm>
            <a:off x="4447611"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4" name="Rectangle 3653"/>
          <p:cNvSpPr/>
          <p:nvPr/>
        </p:nvSpPr>
        <p:spPr>
          <a:xfrm>
            <a:off x="4447611"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6" name="Rectangle 3655"/>
          <p:cNvSpPr/>
          <p:nvPr/>
        </p:nvSpPr>
        <p:spPr>
          <a:xfrm>
            <a:off x="3840751"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57" name="Rectangle 3656"/>
          <p:cNvSpPr/>
          <p:nvPr/>
        </p:nvSpPr>
        <p:spPr>
          <a:xfrm>
            <a:off x="3886506"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8" name="Rectangle 3657"/>
          <p:cNvSpPr/>
          <p:nvPr/>
        </p:nvSpPr>
        <p:spPr>
          <a:xfrm>
            <a:off x="3886506"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9" name="Rectangle 3658"/>
          <p:cNvSpPr/>
          <p:nvPr/>
        </p:nvSpPr>
        <p:spPr>
          <a:xfrm>
            <a:off x="3886506"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0" name="Rectangle 3659"/>
          <p:cNvSpPr/>
          <p:nvPr/>
        </p:nvSpPr>
        <p:spPr>
          <a:xfrm>
            <a:off x="3886506"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1" name="Rectangle 3660"/>
          <p:cNvSpPr/>
          <p:nvPr/>
        </p:nvSpPr>
        <p:spPr>
          <a:xfrm>
            <a:off x="3886506"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2" name="Rectangle 3661"/>
          <p:cNvSpPr/>
          <p:nvPr/>
        </p:nvSpPr>
        <p:spPr>
          <a:xfrm>
            <a:off x="3886506"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4" name="Rectangle 3663"/>
          <p:cNvSpPr/>
          <p:nvPr/>
        </p:nvSpPr>
        <p:spPr>
          <a:xfrm>
            <a:off x="4401856"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65" name="Rectangle 3664"/>
          <p:cNvSpPr/>
          <p:nvPr/>
        </p:nvSpPr>
        <p:spPr>
          <a:xfrm>
            <a:off x="4447611"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6" name="Rectangle 3665"/>
          <p:cNvSpPr/>
          <p:nvPr/>
        </p:nvSpPr>
        <p:spPr>
          <a:xfrm>
            <a:off x="4447611"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7" name="Rectangle 3666"/>
          <p:cNvSpPr/>
          <p:nvPr/>
        </p:nvSpPr>
        <p:spPr>
          <a:xfrm>
            <a:off x="4447611"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8" name="Rectangle 3667"/>
          <p:cNvSpPr/>
          <p:nvPr/>
        </p:nvSpPr>
        <p:spPr>
          <a:xfrm>
            <a:off x="4447611"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9" name="Rectangle 3668"/>
          <p:cNvSpPr/>
          <p:nvPr/>
        </p:nvSpPr>
        <p:spPr>
          <a:xfrm>
            <a:off x="4447611"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0" name="Rectangle 3669"/>
          <p:cNvSpPr/>
          <p:nvPr/>
        </p:nvSpPr>
        <p:spPr>
          <a:xfrm>
            <a:off x="4447611"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2" name="Rectangle 3671"/>
          <p:cNvSpPr/>
          <p:nvPr/>
        </p:nvSpPr>
        <p:spPr>
          <a:xfrm>
            <a:off x="4962962"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73" name="Rectangle 3672"/>
          <p:cNvSpPr/>
          <p:nvPr/>
        </p:nvSpPr>
        <p:spPr>
          <a:xfrm>
            <a:off x="5008717"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4" name="Rectangle 3673"/>
          <p:cNvSpPr/>
          <p:nvPr/>
        </p:nvSpPr>
        <p:spPr>
          <a:xfrm>
            <a:off x="5008717"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5" name="Rectangle 3674"/>
          <p:cNvSpPr/>
          <p:nvPr/>
        </p:nvSpPr>
        <p:spPr>
          <a:xfrm>
            <a:off x="5008717"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6" name="Rectangle 3675"/>
          <p:cNvSpPr/>
          <p:nvPr/>
        </p:nvSpPr>
        <p:spPr>
          <a:xfrm>
            <a:off x="5008717"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7" name="Rectangle 3676"/>
          <p:cNvSpPr/>
          <p:nvPr/>
        </p:nvSpPr>
        <p:spPr>
          <a:xfrm>
            <a:off x="5008717"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8" name="Rectangle 3677"/>
          <p:cNvSpPr/>
          <p:nvPr/>
        </p:nvSpPr>
        <p:spPr>
          <a:xfrm>
            <a:off x="5008717"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0" name="Rectangle 3679"/>
          <p:cNvSpPr/>
          <p:nvPr/>
        </p:nvSpPr>
        <p:spPr>
          <a:xfrm>
            <a:off x="5524067"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81" name="Rectangle 3680"/>
          <p:cNvSpPr/>
          <p:nvPr/>
        </p:nvSpPr>
        <p:spPr>
          <a:xfrm>
            <a:off x="5569822"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2" name="Rectangle 3681"/>
          <p:cNvSpPr/>
          <p:nvPr/>
        </p:nvSpPr>
        <p:spPr>
          <a:xfrm>
            <a:off x="5569822"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3" name="Rectangle 3682"/>
          <p:cNvSpPr/>
          <p:nvPr/>
        </p:nvSpPr>
        <p:spPr>
          <a:xfrm>
            <a:off x="5569822"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4" name="Rectangle 3683"/>
          <p:cNvSpPr/>
          <p:nvPr/>
        </p:nvSpPr>
        <p:spPr>
          <a:xfrm>
            <a:off x="5569822"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5" name="Rectangle 3684"/>
          <p:cNvSpPr/>
          <p:nvPr/>
        </p:nvSpPr>
        <p:spPr>
          <a:xfrm>
            <a:off x="5569822"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6" name="Rectangle 3685"/>
          <p:cNvSpPr/>
          <p:nvPr/>
        </p:nvSpPr>
        <p:spPr>
          <a:xfrm>
            <a:off x="5569822"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8" name="Rectangle 3687"/>
          <p:cNvSpPr/>
          <p:nvPr/>
        </p:nvSpPr>
        <p:spPr>
          <a:xfrm>
            <a:off x="4962962"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89" name="Rectangle 3688"/>
          <p:cNvSpPr/>
          <p:nvPr/>
        </p:nvSpPr>
        <p:spPr>
          <a:xfrm>
            <a:off x="5008717"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0" name="Rectangle 3689"/>
          <p:cNvSpPr/>
          <p:nvPr/>
        </p:nvSpPr>
        <p:spPr>
          <a:xfrm>
            <a:off x="5008717"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1" name="Rectangle 3690"/>
          <p:cNvSpPr/>
          <p:nvPr/>
        </p:nvSpPr>
        <p:spPr>
          <a:xfrm>
            <a:off x="5008717"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2" name="Rectangle 3691"/>
          <p:cNvSpPr/>
          <p:nvPr/>
        </p:nvSpPr>
        <p:spPr>
          <a:xfrm>
            <a:off x="5008717"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3" name="Rectangle 3692"/>
          <p:cNvSpPr/>
          <p:nvPr/>
        </p:nvSpPr>
        <p:spPr>
          <a:xfrm>
            <a:off x="5008717"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4" name="Rectangle 3693"/>
          <p:cNvSpPr/>
          <p:nvPr/>
        </p:nvSpPr>
        <p:spPr>
          <a:xfrm>
            <a:off x="5008717"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6" name="Rectangle 3695"/>
          <p:cNvSpPr/>
          <p:nvPr/>
        </p:nvSpPr>
        <p:spPr>
          <a:xfrm>
            <a:off x="5524067"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97" name="Rectangle 3696"/>
          <p:cNvSpPr/>
          <p:nvPr/>
        </p:nvSpPr>
        <p:spPr>
          <a:xfrm>
            <a:off x="5569822"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8" name="Rectangle 3697"/>
          <p:cNvSpPr/>
          <p:nvPr/>
        </p:nvSpPr>
        <p:spPr>
          <a:xfrm>
            <a:off x="5569822"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9" name="Rectangle 3698"/>
          <p:cNvSpPr/>
          <p:nvPr/>
        </p:nvSpPr>
        <p:spPr>
          <a:xfrm>
            <a:off x="5569822"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0" name="Rectangle 3699"/>
          <p:cNvSpPr/>
          <p:nvPr/>
        </p:nvSpPr>
        <p:spPr>
          <a:xfrm>
            <a:off x="5569822"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1" name="Rectangle 3700"/>
          <p:cNvSpPr/>
          <p:nvPr/>
        </p:nvSpPr>
        <p:spPr>
          <a:xfrm>
            <a:off x="5569822"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2" name="Rectangle 3701"/>
          <p:cNvSpPr/>
          <p:nvPr/>
        </p:nvSpPr>
        <p:spPr>
          <a:xfrm>
            <a:off x="5569822"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4" name="Rectangle 3703"/>
          <p:cNvSpPr/>
          <p:nvPr/>
        </p:nvSpPr>
        <p:spPr>
          <a:xfrm>
            <a:off x="474118"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05" name="Rectangle 3704"/>
          <p:cNvSpPr/>
          <p:nvPr/>
        </p:nvSpPr>
        <p:spPr>
          <a:xfrm>
            <a:off x="519873"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6" name="Rectangle 3705"/>
          <p:cNvSpPr/>
          <p:nvPr/>
        </p:nvSpPr>
        <p:spPr>
          <a:xfrm>
            <a:off x="519873"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7" name="Rectangle 3706"/>
          <p:cNvSpPr/>
          <p:nvPr/>
        </p:nvSpPr>
        <p:spPr>
          <a:xfrm>
            <a:off x="519873"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8" name="Rectangle 3707"/>
          <p:cNvSpPr/>
          <p:nvPr/>
        </p:nvSpPr>
        <p:spPr>
          <a:xfrm>
            <a:off x="519873"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9" name="Rectangle 3708"/>
          <p:cNvSpPr/>
          <p:nvPr/>
        </p:nvSpPr>
        <p:spPr>
          <a:xfrm>
            <a:off x="519873"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0" name="Rectangle 3709"/>
          <p:cNvSpPr/>
          <p:nvPr/>
        </p:nvSpPr>
        <p:spPr>
          <a:xfrm>
            <a:off x="519873"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2" name="Rectangle 3711"/>
          <p:cNvSpPr/>
          <p:nvPr/>
        </p:nvSpPr>
        <p:spPr>
          <a:xfrm>
            <a:off x="1035223"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13" name="Rectangle 3712"/>
          <p:cNvSpPr/>
          <p:nvPr/>
        </p:nvSpPr>
        <p:spPr>
          <a:xfrm>
            <a:off x="1080978"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4" name="Rectangle 3713"/>
          <p:cNvSpPr/>
          <p:nvPr/>
        </p:nvSpPr>
        <p:spPr>
          <a:xfrm>
            <a:off x="1080978"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5" name="Rectangle 3714"/>
          <p:cNvSpPr/>
          <p:nvPr/>
        </p:nvSpPr>
        <p:spPr>
          <a:xfrm>
            <a:off x="1080978"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6" name="Rectangle 3715"/>
          <p:cNvSpPr/>
          <p:nvPr/>
        </p:nvSpPr>
        <p:spPr>
          <a:xfrm>
            <a:off x="1080978"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7" name="Rectangle 3716"/>
          <p:cNvSpPr/>
          <p:nvPr/>
        </p:nvSpPr>
        <p:spPr>
          <a:xfrm>
            <a:off x="1080978"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8" name="Rectangle 3717"/>
          <p:cNvSpPr/>
          <p:nvPr/>
        </p:nvSpPr>
        <p:spPr>
          <a:xfrm>
            <a:off x="1080978"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0" name="Rectangle 3719"/>
          <p:cNvSpPr/>
          <p:nvPr/>
        </p:nvSpPr>
        <p:spPr>
          <a:xfrm>
            <a:off x="1596329"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21" name="Rectangle 3720"/>
          <p:cNvSpPr/>
          <p:nvPr/>
        </p:nvSpPr>
        <p:spPr>
          <a:xfrm>
            <a:off x="1642084"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2" name="Rectangle 3721"/>
          <p:cNvSpPr/>
          <p:nvPr/>
        </p:nvSpPr>
        <p:spPr>
          <a:xfrm>
            <a:off x="1642084"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3" name="Rectangle 3722"/>
          <p:cNvSpPr/>
          <p:nvPr/>
        </p:nvSpPr>
        <p:spPr>
          <a:xfrm>
            <a:off x="1642084"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4" name="Rectangle 3723"/>
          <p:cNvSpPr/>
          <p:nvPr/>
        </p:nvSpPr>
        <p:spPr>
          <a:xfrm>
            <a:off x="1642084"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5" name="Rectangle 3724"/>
          <p:cNvSpPr/>
          <p:nvPr/>
        </p:nvSpPr>
        <p:spPr>
          <a:xfrm>
            <a:off x="1642084"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6" name="Rectangle 3725"/>
          <p:cNvSpPr/>
          <p:nvPr/>
        </p:nvSpPr>
        <p:spPr>
          <a:xfrm>
            <a:off x="1642084"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8" name="Rectangle 3727"/>
          <p:cNvSpPr/>
          <p:nvPr/>
        </p:nvSpPr>
        <p:spPr>
          <a:xfrm>
            <a:off x="2157434"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29" name="Rectangle 3728"/>
          <p:cNvSpPr/>
          <p:nvPr/>
        </p:nvSpPr>
        <p:spPr>
          <a:xfrm>
            <a:off x="2203189"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0" name="Rectangle 3729"/>
          <p:cNvSpPr/>
          <p:nvPr/>
        </p:nvSpPr>
        <p:spPr>
          <a:xfrm>
            <a:off x="2203189"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1" name="Rectangle 3730"/>
          <p:cNvSpPr/>
          <p:nvPr/>
        </p:nvSpPr>
        <p:spPr>
          <a:xfrm>
            <a:off x="2203189"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2" name="Rectangle 3731"/>
          <p:cNvSpPr/>
          <p:nvPr/>
        </p:nvSpPr>
        <p:spPr>
          <a:xfrm>
            <a:off x="2203189"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3" name="Rectangle 3732"/>
          <p:cNvSpPr/>
          <p:nvPr/>
        </p:nvSpPr>
        <p:spPr>
          <a:xfrm>
            <a:off x="2203189"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4" name="Rectangle 3733"/>
          <p:cNvSpPr/>
          <p:nvPr/>
        </p:nvSpPr>
        <p:spPr>
          <a:xfrm>
            <a:off x="2203189"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6" name="Rectangle 3735"/>
          <p:cNvSpPr/>
          <p:nvPr/>
        </p:nvSpPr>
        <p:spPr>
          <a:xfrm>
            <a:off x="2718540"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37" name="Rectangle 3736"/>
          <p:cNvSpPr/>
          <p:nvPr/>
        </p:nvSpPr>
        <p:spPr>
          <a:xfrm>
            <a:off x="2764295"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8" name="Rectangle 3737"/>
          <p:cNvSpPr/>
          <p:nvPr/>
        </p:nvSpPr>
        <p:spPr>
          <a:xfrm>
            <a:off x="2764295"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9" name="Rectangle 3738"/>
          <p:cNvSpPr/>
          <p:nvPr/>
        </p:nvSpPr>
        <p:spPr>
          <a:xfrm>
            <a:off x="2764295"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0" name="Rectangle 3739"/>
          <p:cNvSpPr/>
          <p:nvPr/>
        </p:nvSpPr>
        <p:spPr>
          <a:xfrm>
            <a:off x="2764295"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1" name="Rectangle 3740"/>
          <p:cNvSpPr/>
          <p:nvPr/>
        </p:nvSpPr>
        <p:spPr>
          <a:xfrm>
            <a:off x="2764295"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2" name="Rectangle 3741"/>
          <p:cNvSpPr/>
          <p:nvPr/>
        </p:nvSpPr>
        <p:spPr>
          <a:xfrm>
            <a:off x="2764295"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4" name="Rectangle 3743"/>
          <p:cNvSpPr/>
          <p:nvPr/>
        </p:nvSpPr>
        <p:spPr>
          <a:xfrm>
            <a:off x="3279645"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45" name="Rectangle 3744"/>
          <p:cNvSpPr/>
          <p:nvPr/>
        </p:nvSpPr>
        <p:spPr>
          <a:xfrm>
            <a:off x="3325400"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6" name="Rectangle 3745"/>
          <p:cNvSpPr/>
          <p:nvPr/>
        </p:nvSpPr>
        <p:spPr>
          <a:xfrm>
            <a:off x="3325400"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7" name="Rectangle 3746"/>
          <p:cNvSpPr/>
          <p:nvPr/>
        </p:nvSpPr>
        <p:spPr>
          <a:xfrm>
            <a:off x="3325400"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8" name="Rectangle 3747"/>
          <p:cNvSpPr/>
          <p:nvPr/>
        </p:nvSpPr>
        <p:spPr>
          <a:xfrm>
            <a:off x="3325400"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9" name="Rectangle 3748"/>
          <p:cNvSpPr/>
          <p:nvPr/>
        </p:nvSpPr>
        <p:spPr>
          <a:xfrm>
            <a:off x="3325400"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0" name="Rectangle 3749"/>
          <p:cNvSpPr/>
          <p:nvPr/>
        </p:nvSpPr>
        <p:spPr>
          <a:xfrm>
            <a:off x="3325400"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2" name="Rectangle 3751"/>
          <p:cNvSpPr/>
          <p:nvPr/>
        </p:nvSpPr>
        <p:spPr>
          <a:xfrm>
            <a:off x="474118"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53" name="Rectangle 3752"/>
          <p:cNvSpPr/>
          <p:nvPr/>
        </p:nvSpPr>
        <p:spPr>
          <a:xfrm>
            <a:off x="519873"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4" name="Rectangle 3753"/>
          <p:cNvSpPr/>
          <p:nvPr/>
        </p:nvSpPr>
        <p:spPr>
          <a:xfrm>
            <a:off x="519873"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5" name="Rectangle 3754"/>
          <p:cNvSpPr/>
          <p:nvPr/>
        </p:nvSpPr>
        <p:spPr>
          <a:xfrm>
            <a:off x="519873"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6" name="Rectangle 3755"/>
          <p:cNvSpPr/>
          <p:nvPr/>
        </p:nvSpPr>
        <p:spPr>
          <a:xfrm>
            <a:off x="519873"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7" name="Rectangle 3756"/>
          <p:cNvSpPr/>
          <p:nvPr/>
        </p:nvSpPr>
        <p:spPr>
          <a:xfrm>
            <a:off x="519873"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8" name="Rectangle 3757"/>
          <p:cNvSpPr/>
          <p:nvPr/>
        </p:nvSpPr>
        <p:spPr>
          <a:xfrm>
            <a:off x="519873"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0" name="Rectangle 3759"/>
          <p:cNvSpPr/>
          <p:nvPr/>
        </p:nvSpPr>
        <p:spPr>
          <a:xfrm>
            <a:off x="1035223"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61" name="Rectangle 3760"/>
          <p:cNvSpPr/>
          <p:nvPr/>
        </p:nvSpPr>
        <p:spPr>
          <a:xfrm>
            <a:off x="1080978"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2" name="Rectangle 3761"/>
          <p:cNvSpPr/>
          <p:nvPr/>
        </p:nvSpPr>
        <p:spPr>
          <a:xfrm>
            <a:off x="1080978"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3" name="Rectangle 3762"/>
          <p:cNvSpPr/>
          <p:nvPr/>
        </p:nvSpPr>
        <p:spPr>
          <a:xfrm>
            <a:off x="1080978"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4" name="Rectangle 3763"/>
          <p:cNvSpPr/>
          <p:nvPr/>
        </p:nvSpPr>
        <p:spPr>
          <a:xfrm>
            <a:off x="1080978"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5" name="Rectangle 3764"/>
          <p:cNvSpPr/>
          <p:nvPr/>
        </p:nvSpPr>
        <p:spPr>
          <a:xfrm>
            <a:off x="1080978"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6" name="Rectangle 3765"/>
          <p:cNvSpPr/>
          <p:nvPr/>
        </p:nvSpPr>
        <p:spPr>
          <a:xfrm>
            <a:off x="1080978"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8" name="Rectangle 3767"/>
          <p:cNvSpPr/>
          <p:nvPr/>
        </p:nvSpPr>
        <p:spPr>
          <a:xfrm>
            <a:off x="1596329"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69" name="Rectangle 3768"/>
          <p:cNvSpPr/>
          <p:nvPr/>
        </p:nvSpPr>
        <p:spPr>
          <a:xfrm>
            <a:off x="1642084"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0" name="Rectangle 3769"/>
          <p:cNvSpPr/>
          <p:nvPr/>
        </p:nvSpPr>
        <p:spPr>
          <a:xfrm>
            <a:off x="1642084"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1" name="Rectangle 3770"/>
          <p:cNvSpPr/>
          <p:nvPr/>
        </p:nvSpPr>
        <p:spPr>
          <a:xfrm>
            <a:off x="1642084"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2" name="Rectangle 3771"/>
          <p:cNvSpPr/>
          <p:nvPr/>
        </p:nvSpPr>
        <p:spPr>
          <a:xfrm>
            <a:off x="1642084"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3" name="Rectangle 3772"/>
          <p:cNvSpPr/>
          <p:nvPr/>
        </p:nvSpPr>
        <p:spPr>
          <a:xfrm>
            <a:off x="1642084"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4" name="Rectangle 3773"/>
          <p:cNvSpPr/>
          <p:nvPr/>
        </p:nvSpPr>
        <p:spPr>
          <a:xfrm>
            <a:off x="1642084"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6" name="Rectangle 3775"/>
          <p:cNvSpPr/>
          <p:nvPr/>
        </p:nvSpPr>
        <p:spPr>
          <a:xfrm>
            <a:off x="2157434"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77" name="Rectangle 3776"/>
          <p:cNvSpPr/>
          <p:nvPr/>
        </p:nvSpPr>
        <p:spPr>
          <a:xfrm>
            <a:off x="2203189"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8" name="Rectangle 3777"/>
          <p:cNvSpPr/>
          <p:nvPr/>
        </p:nvSpPr>
        <p:spPr>
          <a:xfrm>
            <a:off x="2203189"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9" name="Rectangle 3778"/>
          <p:cNvSpPr/>
          <p:nvPr/>
        </p:nvSpPr>
        <p:spPr>
          <a:xfrm>
            <a:off x="2203189"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0" name="Rectangle 3779"/>
          <p:cNvSpPr/>
          <p:nvPr/>
        </p:nvSpPr>
        <p:spPr>
          <a:xfrm>
            <a:off x="2203189"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1" name="Rectangle 3780"/>
          <p:cNvSpPr/>
          <p:nvPr/>
        </p:nvSpPr>
        <p:spPr>
          <a:xfrm>
            <a:off x="2203189"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2" name="Rectangle 3781"/>
          <p:cNvSpPr/>
          <p:nvPr/>
        </p:nvSpPr>
        <p:spPr>
          <a:xfrm>
            <a:off x="2203189"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4" name="Rectangle 3783"/>
          <p:cNvSpPr/>
          <p:nvPr/>
        </p:nvSpPr>
        <p:spPr>
          <a:xfrm>
            <a:off x="2718540"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85" name="Rectangle 3784"/>
          <p:cNvSpPr/>
          <p:nvPr/>
        </p:nvSpPr>
        <p:spPr>
          <a:xfrm>
            <a:off x="2764295"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6" name="Rectangle 3785"/>
          <p:cNvSpPr/>
          <p:nvPr/>
        </p:nvSpPr>
        <p:spPr>
          <a:xfrm>
            <a:off x="2764295"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7" name="Rectangle 3786"/>
          <p:cNvSpPr/>
          <p:nvPr/>
        </p:nvSpPr>
        <p:spPr>
          <a:xfrm>
            <a:off x="2764295"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8" name="Rectangle 3787"/>
          <p:cNvSpPr/>
          <p:nvPr/>
        </p:nvSpPr>
        <p:spPr>
          <a:xfrm>
            <a:off x="2764295"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9" name="Rectangle 3788"/>
          <p:cNvSpPr/>
          <p:nvPr/>
        </p:nvSpPr>
        <p:spPr>
          <a:xfrm>
            <a:off x="2764295"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0" name="Rectangle 3789"/>
          <p:cNvSpPr/>
          <p:nvPr/>
        </p:nvSpPr>
        <p:spPr>
          <a:xfrm>
            <a:off x="2764295"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2" name="Rectangle 3791"/>
          <p:cNvSpPr/>
          <p:nvPr/>
        </p:nvSpPr>
        <p:spPr>
          <a:xfrm>
            <a:off x="3279645"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93" name="Rectangle 3792"/>
          <p:cNvSpPr/>
          <p:nvPr/>
        </p:nvSpPr>
        <p:spPr>
          <a:xfrm>
            <a:off x="3325400"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4" name="Rectangle 3793"/>
          <p:cNvSpPr/>
          <p:nvPr/>
        </p:nvSpPr>
        <p:spPr>
          <a:xfrm>
            <a:off x="3325400"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5" name="Rectangle 3794"/>
          <p:cNvSpPr/>
          <p:nvPr/>
        </p:nvSpPr>
        <p:spPr>
          <a:xfrm>
            <a:off x="3325400"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6" name="Rectangle 3795"/>
          <p:cNvSpPr/>
          <p:nvPr/>
        </p:nvSpPr>
        <p:spPr>
          <a:xfrm>
            <a:off x="3325400"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7" name="Rectangle 3796"/>
          <p:cNvSpPr/>
          <p:nvPr/>
        </p:nvSpPr>
        <p:spPr>
          <a:xfrm>
            <a:off x="3325400"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8" name="Rectangle 3797"/>
          <p:cNvSpPr/>
          <p:nvPr/>
        </p:nvSpPr>
        <p:spPr>
          <a:xfrm>
            <a:off x="3325400"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0" name="Rectangle 3799"/>
          <p:cNvSpPr/>
          <p:nvPr/>
        </p:nvSpPr>
        <p:spPr>
          <a:xfrm>
            <a:off x="3840751"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01" name="Rectangle 3800"/>
          <p:cNvSpPr/>
          <p:nvPr/>
        </p:nvSpPr>
        <p:spPr>
          <a:xfrm>
            <a:off x="3886506"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2" name="Rectangle 3801"/>
          <p:cNvSpPr/>
          <p:nvPr/>
        </p:nvSpPr>
        <p:spPr>
          <a:xfrm>
            <a:off x="3886506"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3" name="Rectangle 3802"/>
          <p:cNvSpPr/>
          <p:nvPr/>
        </p:nvSpPr>
        <p:spPr>
          <a:xfrm>
            <a:off x="3886506"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4" name="Rectangle 3803"/>
          <p:cNvSpPr/>
          <p:nvPr/>
        </p:nvSpPr>
        <p:spPr>
          <a:xfrm>
            <a:off x="3886506"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5" name="Rectangle 3804"/>
          <p:cNvSpPr/>
          <p:nvPr/>
        </p:nvSpPr>
        <p:spPr>
          <a:xfrm>
            <a:off x="3886506"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6" name="Rectangle 3805"/>
          <p:cNvSpPr/>
          <p:nvPr/>
        </p:nvSpPr>
        <p:spPr>
          <a:xfrm>
            <a:off x="3886506"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8" name="Rectangle 3807"/>
          <p:cNvSpPr/>
          <p:nvPr/>
        </p:nvSpPr>
        <p:spPr>
          <a:xfrm>
            <a:off x="4401856"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09" name="Rectangle 3808"/>
          <p:cNvSpPr/>
          <p:nvPr/>
        </p:nvSpPr>
        <p:spPr>
          <a:xfrm>
            <a:off x="4447611"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0" name="Rectangle 3809"/>
          <p:cNvSpPr/>
          <p:nvPr/>
        </p:nvSpPr>
        <p:spPr>
          <a:xfrm>
            <a:off x="4447611"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1" name="Rectangle 3810"/>
          <p:cNvSpPr/>
          <p:nvPr/>
        </p:nvSpPr>
        <p:spPr>
          <a:xfrm>
            <a:off x="4447611"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2" name="Rectangle 3811"/>
          <p:cNvSpPr/>
          <p:nvPr/>
        </p:nvSpPr>
        <p:spPr>
          <a:xfrm>
            <a:off x="4447611"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3" name="Rectangle 3812"/>
          <p:cNvSpPr/>
          <p:nvPr/>
        </p:nvSpPr>
        <p:spPr>
          <a:xfrm>
            <a:off x="4447611"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4" name="Rectangle 3813"/>
          <p:cNvSpPr/>
          <p:nvPr/>
        </p:nvSpPr>
        <p:spPr>
          <a:xfrm>
            <a:off x="4447611"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6" name="Rectangle 3815"/>
          <p:cNvSpPr/>
          <p:nvPr/>
        </p:nvSpPr>
        <p:spPr>
          <a:xfrm>
            <a:off x="3840751"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17" name="Rectangle 3816"/>
          <p:cNvSpPr/>
          <p:nvPr/>
        </p:nvSpPr>
        <p:spPr>
          <a:xfrm>
            <a:off x="3886506"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8" name="Rectangle 3817"/>
          <p:cNvSpPr/>
          <p:nvPr/>
        </p:nvSpPr>
        <p:spPr>
          <a:xfrm>
            <a:off x="3886506"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9" name="Rectangle 3818"/>
          <p:cNvSpPr/>
          <p:nvPr/>
        </p:nvSpPr>
        <p:spPr>
          <a:xfrm>
            <a:off x="3886506"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0" name="Rectangle 3819"/>
          <p:cNvSpPr/>
          <p:nvPr/>
        </p:nvSpPr>
        <p:spPr>
          <a:xfrm>
            <a:off x="3886506"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1" name="Rectangle 3820"/>
          <p:cNvSpPr/>
          <p:nvPr/>
        </p:nvSpPr>
        <p:spPr>
          <a:xfrm>
            <a:off x="3886506"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2" name="Rectangle 3821"/>
          <p:cNvSpPr/>
          <p:nvPr/>
        </p:nvSpPr>
        <p:spPr>
          <a:xfrm>
            <a:off x="3886506"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4" name="Rectangle 3823"/>
          <p:cNvSpPr/>
          <p:nvPr/>
        </p:nvSpPr>
        <p:spPr>
          <a:xfrm>
            <a:off x="4401856"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25" name="Rectangle 3824"/>
          <p:cNvSpPr/>
          <p:nvPr/>
        </p:nvSpPr>
        <p:spPr>
          <a:xfrm>
            <a:off x="4447611"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6" name="Rectangle 3825"/>
          <p:cNvSpPr/>
          <p:nvPr/>
        </p:nvSpPr>
        <p:spPr>
          <a:xfrm>
            <a:off x="4447611"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7" name="Rectangle 3826"/>
          <p:cNvSpPr/>
          <p:nvPr/>
        </p:nvSpPr>
        <p:spPr>
          <a:xfrm>
            <a:off x="4447611"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8" name="Rectangle 3827"/>
          <p:cNvSpPr/>
          <p:nvPr/>
        </p:nvSpPr>
        <p:spPr>
          <a:xfrm>
            <a:off x="4447611"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9" name="Rectangle 3828"/>
          <p:cNvSpPr/>
          <p:nvPr/>
        </p:nvSpPr>
        <p:spPr>
          <a:xfrm>
            <a:off x="4447611"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0" name="Rectangle 3829"/>
          <p:cNvSpPr/>
          <p:nvPr/>
        </p:nvSpPr>
        <p:spPr>
          <a:xfrm>
            <a:off x="4447611"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2" name="Rectangle 3831"/>
          <p:cNvSpPr/>
          <p:nvPr/>
        </p:nvSpPr>
        <p:spPr>
          <a:xfrm>
            <a:off x="4962962"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33" name="Rectangle 3832"/>
          <p:cNvSpPr/>
          <p:nvPr/>
        </p:nvSpPr>
        <p:spPr>
          <a:xfrm>
            <a:off x="5008717"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4" name="Rectangle 3833"/>
          <p:cNvSpPr/>
          <p:nvPr/>
        </p:nvSpPr>
        <p:spPr>
          <a:xfrm>
            <a:off x="5008717"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5" name="Rectangle 3834"/>
          <p:cNvSpPr/>
          <p:nvPr/>
        </p:nvSpPr>
        <p:spPr>
          <a:xfrm>
            <a:off x="5008717"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6" name="Rectangle 3835"/>
          <p:cNvSpPr/>
          <p:nvPr/>
        </p:nvSpPr>
        <p:spPr>
          <a:xfrm>
            <a:off x="5008717"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7" name="Rectangle 3836"/>
          <p:cNvSpPr/>
          <p:nvPr/>
        </p:nvSpPr>
        <p:spPr>
          <a:xfrm>
            <a:off x="5008717"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8" name="Rectangle 3837"/>
          <p:cNvSpPr/>
          <p:nvPr/>
        </p:nvSpPr>
        <p:spPr>
          <a:xfrm>
            <a:off x="5008717"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0" name="Rectangle 3839"/>
          <p:cNvSpPr/>
          <p:nvPr/>
        </p:nvSpPr>
        <p:spPr>
          <a:xfrm>
            <a:off x="5524067"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41" name="Rectangle 3840"/>
          <p:cNvSpPr/>
          <p:nvPr/>
        </p:nvSpPr>
        <p:spPr>
          <a:xfrm>
            <a:off x="5569822"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2" name="Rectangle 3841"/>
          <p:cNvSpPr/>
          <p:nvPr/>
        </p:nvSpPr>
        <p:spPr>
          <a:xfrm>
            <a:off x="5569822"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3" name="Rectangle 3842"/>
          <p:cNvSpPr/>
          <p:nvPr/>
        </p:nvSpPr>
        <p:spPr>
          <a:xfrm>
            <a:off x="5569822"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4" name="Rectangle 3843"/>
          <p:cNvSpPr/>
          <p:nvPr/>
        </p:nvSpPr>
        <p:spPr>
          <a:xfrm>
            <a:off x="5569822"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5" name="Rectangle 3844"/>
          <p:cNvSpPr/>
          <p:nvPr/>
        </p:nvSpPr>
        <p:spPr>
          <a:xfrm>
            <a:off x="5569822"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6" name="Rectangle 3845"/>
          <p:cNvSpPr/>
          <p:nvPr/>
        </p:nvSpPr>
        <p:spPr>
          <a:xfrm>
            <a:off x="5569822"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8" name="Rectangle 3847"/>
          <p:cNvSpPr/>
          <p:nvPr/>
        </p:nvSpPr>
        <p:spPr>
          <a:xfrm>
            <a:off x="4962962"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49" name="Rectangle 3848"/>
          <p:cNvSpPr/>
          <p:nvPr/>
        </p:nvSpPr>
        <p:spPr>
          <a:xfrm>
            <a:off x="5008717"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0" name="Rectangle 3849"/>
          <p:cNvSpPr/>
          <p:nvPr/>
        </p:nvSpPr>
        <p:spPr>
          <a:xfrm>
            <a:off x="5008717"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1" name="Rectangle 3850"/>
          <p:cNvSpPr/>
          <p:nvPr/>
        </p:nvSpPr>
        <p:spPr>
          <a:xfrm>
            <a:off x="5008717"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2" name="Rectangle 3851"/>
          <p:cNvSpPr/>
          <p:nvPr/>
        </p:nvSpPr>
        <p:spPr>
          <a:xfrm>
            <a:off x="5008717"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3" name="Rectangle 3852"/>
          <p:cNvSpPr/>
          <p:nvPr/>
        </p:nvSpPr>
        <p:spPr>
          <a:xfrm>
            <a:off x="5008717"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4" name="Rectangle 3853"/>
          <p:cNvSpPr/>
          <p:nvPr/>
        </p:nvSpPr>
        <p:spPr>
          <a:xfrm>
            <a:off x="5008717"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6" name="Rectangle 3855"/>
          <p:cNvSpPr/>
          <p:nvPr/>
        </p:nvSpPr>
        <p:spPr>
          <a:xfrm>
            <a:off x="5524067"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57" name="Rectangle 3856"/>
          <p:cNvSpPr/>
          <p:nvPr/>
        </p:nvSpPr>
        <p:spPr>
          <a:xfrm>
            <a:off x="5569822"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8" name="Rectangle 3857"/>
          <p:cNvSpPr/>
          <p:nvPr/>
        </p:nvSpPr>
        <p:spPr>
          <a:xfrm>
            <a:off x="5569822"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9" name="Rectangle 3858"/>
          <p:cNvSpPr/>
          <p:nvPr/>
        </p:nvSpPr>
        <p:spPr>
          <a:xfrm>
            <a:off x="5569822"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60" name="Rectangle 3859"/>
          <p:cNvSpPr/>
          <p:nvPr/>
        </p:nvSpPr>
        <p:spPr>
          <a:xfrm>
            <a:off x="5569822"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61" name="Rectangle 3860"/>
          <p:cNvSpPr/>
          <p:nvPr/>
        </p:nvSpPr>
        <p:spPr>
          <a:xfrm>
            <a:off x="5569822"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62" name="Rectangle 3861"/>
          <p:cNvSpPr/>
          <p:nvPr/>
        </p:nvSpPr>
        <p:spPr>
          <a:xfrm>
            <a:off x="5569822"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4" name="TextBox 13"/>
          <p:cNvSpPr txBox="1"/>
          <p:nvPr/>
        </p:nvSpPr>
        <p:spPr>
          <a:xfrm>
            <a:off x="2210089" y="5454553"/>
            <a:ext cx="2035561" cy="932603"/>
          </a:xfrm>
          <a:prstGeom prst="rect">
            <a:avLst/>
          </a:prstGeom>
          <a:noFill/>
        </p:spPr>
        <p:txBody>
          <a:bodyPr wrap="none" lIns="186521" tIns="149217" rIns="186521" bIns="149217" rtlCol="0">
            <a:noAutofit/>
          </a:bodyPr>
          <a:lstStyle/>
          <a:p>
            <a:pPr>
              <a:lnSpc>
                <a:spcPct val="90000"/>
              </a:lnSpc>
              <a:spcAft>
                <a:spcPts val="612"/>
              </a:spcAft>
            </a:pPr>
            <a:r>
              <a:rPr lang="en-GB" sz="2448" dirty="0">
                <a:solidFill>
                  <a:schemeClr val="accent6"/>
                </a:solidFill>
              </a:rPr>
              <a:t>ROW STORE</a:t>
            </a:r>
          </a:p>
        </p:txBody>
      </p:sp>
      <p:grpSp>
        <p:nvGrpSpPr>
          <p:cNvPr id="3" name="Group 2"/>
          <p:cNvGrpSpPr/>
          <p:nvPr/>
        </p:nvGrpSpPr>
        <p:grpSpPr>
          <a:xfrm>
            <a:off x="6454856" y="1811859"/>
            <a:ext cx="5507500" cy="4575297"/>
            <a:chOff x="6454856" y="1811859"/>
            <a:chExt cx="5507500" cy="4575297"/>
          </a:xfrm>
        </p:grpSpPr>
        <p:sp>
          <p:nvSpPr>
            <p:cNvPr id="7765" name="Rectangle 7764"/>
            <p:cNvSpPr/>
            <p:nvPr/>
          </p:nvSpPr>
          <p:spPr>
            <a:xfrm rot="5400000">
              <a:off x="6421228"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766" name="Rectangle 7765"/>
            <p:cNvSpPr/>
            <p:nvPr/>
          </p:nvSpPr>
          <p:spPr>
            <a:xfrm rot="5400000">
              <a:off x="6804585"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7" name="Rectangle 7766"/>
            <p:cNvSpPr/>
            <p:nvPr/>
          </p:nvSpPr>
          <p:spPr>
            <a:xfrm rot="5400000">
              <a:off x="6696326"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8" name="Rectangle 7767"/>
            <p:cNvSpPr/>
            <p:nvPr/>
          </p:nvSpPr>
          <p:spPr>
            <a:xfrm rot="5400000">
              <a:off x="6628153"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9" name="Rectangle 7768"/>
            <p:cNvSpPr/>
            <p:nvPr/>
          </p:nvSpPr>
          <p:spPr>
            <a:xfrm rot="5400000">
              <a:off x="6627840"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70" name="Rectangle 7769"/>
            <p:cNvSpPr/>
            <p:nvPr/>
          </p:nvSpPr>
          <p:spPr>
            <a:xfrm rot="5400000">
              <a:off x="6521336"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71" name="Rectangle 7770"/>
            <p:cNvSpPr/>
            <p:nvPr/>
          </p:nvSpPr>
          <p:spPr>
            <a:xfrm rot="5400000">
              <a:off x="6459313"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9" name="Rectangle 7758"/>
            <p:cNvSpPr/>
            <p:nvPr/>
          </p:nvSpPr>
          <p:spPr>
            <a:xfrm rot="5400000">
              <a:off x="6804585"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0" name="Rectangle 7759"/>
            <p:cNvSpPr/>
            <p:nvPr/>
          </p:nvSpPr>
          <p:spPr>
            <a:xfrm rot="5400000">
              <a:off x="6686962"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1" name="Rectangle 7760"/>
            <p:cNvSpPr/>
            <p:nvPr/>
          </p:nvSpPr>
          <p:spPr>
            <a:xfrm rot="5400000">
              <a:off x="6628152"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2" name="Rectangle 7761"/>
            <p:cNvSpPr/>
            <p:nvPr/>
          </p:nvSpPr>
          <p:spPr>
            <a:xfrm rot="5400000">
              <a:off x="6627840"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3" name="Rectangle 7762"/>
            <p:cNvSpPr/>
            <p:nvPr/>
          </p:nvSpPr>
          <p:spPr>
            <a:xfrm rot="5400000">
              <a:off x="6521335"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4" name="Rectangle 7763"/>
            <p:cNvSpPr/>
            <p:nvPr/>
          </p:nvSpPr>
          <p:spPr>
            <a:xfrm rot="5400000">
              <a:off x="6459312"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1" name="Rectangle 7750"/>
            <p:cNvSpPr/>
            <p:nvPr/>
          </p:nvSpPr>
          <p:spPr>
            <a:xfrm rot="5400000">
              <a:off x="6982167"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752" name="Rectangle 7751"/>
            <p:cNvSpPr/>
            <p:nvPr/>
          </p:nvSpPr>
          <p:spPr>
            <a:xfrm rot="5400000">
              <a:off x="7365524"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3" name="Rectangle 7752"/>
            <p:cNvSpPr/>
            <p:nvPr/>
          </p:nvSpPr>
          <p:spPr>
            <a:xfrm rot="5400000">
              <a:off x="7257265"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4" name="Rectangle 7753"/>
            <p:cNvSpPr/>
            <p:nvPr/>
          </p:nvSpPr>
          <p:spPr>
            <a:xfrm rot="5400000">
              <a:off x="7189092"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5" name="Rectangle 7754"/>
            <p:cNvSpPr/>
            <p:nvPr/>
          </p:nvSpPr>
          <p:spPr>
            <a:xfrm rot="5400000">
              <a:off x="7188779"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6" name="Rectangle 7755"/>
            <p:cNvSpPr/>
            <p:nvPr/>
          </p:nvSpPr>
          <p:spPr>
            <a:xfrm rot="5400000">
              <a:off x="7082275"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7" name="Rectangle 7756"/>
            <p:cNvSpPr/>
            <p:nvPr/>
          </p:nvSpPr>
          <p:spPr>
            <a:xfrm rot="5400000">
              <a:off x="7020252"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5" name="Rectangle 7744"/>
            <p:cNvSpPr/>
            <p:nvPr/>
          </p:nvSpPr>
          <p:spPr>
            <a:xfrm rot="5400000">
              <a:off x="7365524"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6" name="Rectangle 7745"/>
            <p:cNvSpPr/>
            <p:nvPr/>
          </p:nvSpPr>
          <p:spPr>
            <a:xfrm rot="5400000">
              <a:off x="7247901"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7" name="Rectangle 7746"/>
            <p:cNvSpPr/>
            <p:nvPr/>
          </p:nvSpPr>
          <p:spPr>
            <a:xfrm rot="5400000">
              <a:off x="7189091"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8" name="Rectangle 7747"/>
            <p:cNvSpPr/>
            <p:nvPr/>
          </p:nvSpPr>
          <p:spPr>
            <a:xfrm rot="5400000">
              <a:off x="7188779"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9" name="Rectangle 7748"/>
            <p:cNvSpPr/>
            <p:nvPr/>
          </p:nvSpPr>
          <p:spPr>
            <a:xfrm rot="5400000">
              <a:off x="7082274"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0" name="Rectangle 7749"/>
            <p:cNvSpPr/>
            <p:nvPr/>
          </p:nvSpPr>
          <p:spPr>
            <a:xfrm rot="5400000">
              <a:off x="7020251"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7" name="Rectangle 7736"/>
            <p:cNvSpPr/>
            <p:nvPr/>
          </p:nvSpPr>
          <p:spPr>
            <a:xfrm rot="5400000">
              <a:off x="7543105"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738" name="Rectangle 7737"/>
            <p:cNvSpPr/>
            <p:nvPr/>
          </p:nvSpPr>
          <p:spPr>
            <a:xfrm rot="5400000">
              <a:off x="7926462"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9" name="Rectangle 7738"/>
            <p:cNvSpPr/>
            <p:nvPr/>
          </p:nvSpPr>
          <p:spPr>
            <a:xfrm rot="5400000">
              <a:off x="7818203"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0" name="Rectangle 7739"/>
            <p:cNvSpPr/>
            <p:nvPr/>
          </p:nvSpPr>
          <p:spPr>
            <a:xfrm rot="5400000">
              <a:off x="7750030"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1" name="Rectangle 7740"/>
            <p:cNvSpPr/>
            <p:nvPr/>
          </p:nvSpPr>
          <p:spPr>
            <a:xfrm rot="5400000">
              <a:off x="7749717"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2" name="Rectangle 7741"/>
            <p:cNvSpPr/>
            <p:nvPr/>
          </p:nvSpPr>
          <p:spPr>
            <a:xfrm rot="5400000">
              <a:off x="7643213"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3" name="Rectangle 7742"/>
            <p:cNvSpPr/>
            <p:nvPr/>
          </p:nvSpPr>
          <p:spPr>
            <a:xfrm rot="5400000">
              <a:off x="7581190"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1" name="Rectangle 7730"/>
            <p:cNvSpPr/>
            <p:nvPr/>
          </p:nvSpPr>
          <p:spPr>
            <a:xfrm rot="5400000">
              <a:off x="7926462"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2" name="Rectangle 7731"/>
            <p:cNvSpPr/>
            <p:nvPr/>
          </p:nvSpPr>
          <p:spPr>
            <a:xfrm rot="5400000">
              <a:off x="7808839"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3" name="Rectangle 7732"/>
            <p:cNvSpPr/>
            <p:nvPr/>
          </p:nvSpPr>
          <p:spPr>
            <a:xfrm rot="5400000">
              <a:off x="7750029"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4" name="Rectangle 7733"/>
            <p:cNvSpPr/>
            <p:nvPr/>
          </p:nvSpPr>
          <p:spPr>
            <a:xfrm rot="5400000">
              <a:off x="7749717"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5" name="Rectangle 7734"/>
            <p:cNvSpPr/>
            <p:nvPr/>
          </p:nvSpPr>
          <p:spPr>
            <a:xfrm rot="5400000">
              <a:off x="7643212"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6" name="Rectangle 7735"/>
            <p:cNvSpPr/>
            <p:nvPr/>
          </p:nvSpPr>
          <p:spPr>
            <a:xfrm rot="5400000">
              <a:off x="7581189"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3" name="Rectangle 7722"/>
            <p:cNvSpPr/>
            <p:nvPr/>
          </p:nvSpPr>
          <p:spPr>
            <a:xfrm rot="5400000">
              <a:off x="8104044"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724" name="Rectangle 7723"/>
            <p:cNvSpPr/>
            <p:nvPr/>
          </p:nvSpPr>
          <p:spPr>
            <a:xfrm rot="5400000">
              <a:off x="8487401"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5" name="Rectangle 7724"/>
            <p:cNvSpPr/>
            <p:nvPr/>
          </p:nvSpPr>
          <p:spPr>
            <a:xfrm rot="5400000">
              <a:off x="8379142"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6" name="Rectangle 7725"/>
            <p:cNvSpPr/>
            <p:nvPr/>
          </p:nvSpPr>
          <p:spPr>
            <a:xfrm rot="5400000">
              <a:off x="8310969"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7" name="Rectangle 7726"/>
            <p:cNvSpPr/>
            <p:nvPr/>
          </p:nvSpPr>
          <p:spPr>
            <a:xfrm rot="5400000">
              <a:off x="8310656"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8" name="Rectangle 7727"/>
            <p:cNvSpPr/>
            <p:nvPr/>
          </p:nvSpPr>
          <p:spPr>
            <a:xfrm rot="5400000">
              <a:off x="8204152"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9" name="Rectangle 7728"/>
            <p:cNvSpPr/>
            <p:nvPr/>
          </p:nvSpPr>
          <p:spPr>
            <a:xfrm rot="5400000">
              <a:off x="8142129"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7" name="Rectangle 7716"/>
            <p:cNvSpPr/>
            <p:nvPr/>
          </p:nvSpPr>
          <p:spPr>
            <a:xfrm rot="5400000">
              <a:off x="8487401"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8" name="Rectangle 7717"/>
            <p:cNvSpPr/>
            <p:nvPr/>
          </p:nvSpPr>
          <p:spPr>
            <a:xfrm rot="5400000">
              <a:off x="8369778"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9" name="Rectangle 7718"/>
            <p:cNvSpPr/>
            <p:nvPr/>
          </p:nvSpPr>
          <p:spPr>
            <a:xfrm rot="5400000">
              <a:off x="8310968"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0" name="Rectangle 7719"/>
            <p:cNvSpPr/>
            <p:nvPr/>
          </p:nvSpPr>
          <p:spPr>
            <a:xfrm rot="5400000">
              <a:off x="8310656"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1" name="Rectangle 7720"/>
            <p:cNvSpPr/>
            <p:nvPr/>
          </p:nvSpPr>
          <p:spPr>
            <a:xfrm rot="5400000">
              <a:off x="8204151"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2" name="Rectangle 7721"/>
            <p:cNvSpPr/>
            <p:nvPr/>
          </p:nvSpPr>
          <p:spPr>
            <a:xfrm rot="5400000">
              <a:off x="8142128"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9" name="Rectangle 7708"/>
            <p:cNvSpPr/>
            <p:nvPr/>
          </p:nvSpPr>
          <p:spPr>
            <a:xfrm rot="5400000">
              <a:off x="8660970"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710" name="Rectangle 7709"/>
            <p:cNvSpPr/>
            <p:nvPr/>
          </p:nvSpPr>
          <p:spPr>
            <a:xfrm rot="5400000">
              <a:off x="9044327"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1" name="Rectangle 7710"/>
            <p:cNvSpPr/>
            <p:nvPr/>
          </p:nvSpPr>
          <p:spPr>
            <a:xfrm rot="5400000">
              <a:off x="8936068"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2" name="Rectangle 7711"/>
            <p:cNvSpPr/>
            <p:nvPr/>
          </p:nvSpPr>
          <p:spPr>
            <a:xfrm rot="5400000">
              <a:off x="8867895"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3" name="Rectangle 7712"/>
            <p:cNvSpPr/>
            <p:nvPr/>
          </p:nvSpPr>
          <p:spPr>
            <a:xfrm rot="5400000">
              <a:off x="8867582"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4" name="Rectangle 7713"/>
            <p:cNvSpPr/>
            <p:nvPr/>
          </p:nvSpPr>
          <p:spPr>
            <a:xfrm rot="5400000">
              <a:off x="8761078"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5" name="Rectangle 7714"/>
            <p:cNvSpPr/>
            <p:nvPr/>
          </p:nvSpPr>
          <p:spPr>
            <a:xfrm rot="5400000">
              <a:off x="8699055"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3" name="Rectangle 7702"/>
            <p:cNvSpPr/>
            <p:nvPr/>
          </p:nvSpPr>
          <p:spPr>
            <a:xfrm rot="5400000">
              <a:off x="9044327"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4" name="Rectangle 7703"/>
            <p:cNvSpPr/>
            <p:nvPr/>
          </p:nvSpPr>
          <p:spPr>
            <a:xfrm rot="5400000">
              <a:off x="8926704"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5" name="Rectangle 7704"/>
            <p:cNvSpPr/>
            <p:nvPr/>
          </p:nvSpPr>
          <p:spPr>
            <a:xfrm rot="5400000">
              <a:off x="8867894"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6" name="Rectangle 7705"/>
            <p:cNvSpPr/>
            <p:nvPr/>
          </p:nvSpPr>
          <p:spPr>
            <a:xfrm rot="5400000">
              <a:off x="8867582"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7" name="Rectangle 7706"/>
            <p:cNvSpPr/>
            <p:nvPr/>
          </p:nvSpPr>
          <p:spPr>
            <a:xfrm rot="5400000">
              <a:off x="8761077"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8" name="Rectangle 7707"/>
            <p:cNvSpPr/>
            <p:nvPr/>
          </p:nvSpPr>
          <p:spPr>
            <a:xfrm rot="5400000">
              <a:off x="8699054"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5" name="Rectangle 7694"/>
            <p:cNvSpPr/>
            <p:nvPr/>
          </p:nvSpPr>
          <p:spPr>
            <a:xfrm rot="5400000">
              <a:off x="9221908"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96" name="Rectangle 7695"/>
            <p:cNvSpPr/>
            <p:nvPr/>
          </p:nvSpPr>
          <p:spPr>
            <a:xfrm rot="5400000">
              <a:off x="9605265"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7" name="Rectangle 7696"/>
            <p:cNvSpPr/>
            <p:nvPr/>
          </p:nvSpPr>
          <p:spPr>
            <a:xfrm rot="5400000">
              <a:off x="9497006"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8" name="Rectangle 7697"/>
            <p:cNvSpPr/>
            <p:nvPr/>
          </p:nvSpPr>
          <p:spPr>
            <a:xfrm rot="5400000">
              <a:off x="9428833"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9" name="Rectangle 7698"/>
            <p:cNvSpPr/>
            <p:nvPr/>
          </p:nvSpPr>
          <p:spPr>
            <a:xfrm rot="5400000">
              <a:off x="9428520"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0" name="Rectangle 7699"/>
            <p:cNvSpPr/>
            <p:nvPr/>
          </p:nvSpPr>
          <p:spPr>
            <a:xfrm rot="5400000">
              <a:off x="9322016"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1" name="Rectangle 7700"/>
            <p:cNvSpPr/>
            <p:nvPr/>
          </p:nvSpPr>
          <p:spPr>
            <a:xfrm rot="5400000">
              <a:off x="9259993"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9" name="Rectangle 7688"/>
            <p:cNvSpPr/>
            <p:nvPr/>
          </p:nvSpPr>
          <p:spPr>
            <a:xfrm rot="5400000">
              <a:off x="9605265"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0" name="Rectangle 7689"/>
            <p:cNvSpPr/>
            <p:nvPr/>
          </p:nvSpPr>
          <p:spPr>
            <a:xfrm rot="5400000">
              <a:off x="9487642"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1" name="Rectangle 7690"/>
            <p:cNvSpPr/>
            <p:nvPr/>
          </p:nvSpPr>
          <p:spPr>
            <a:xfrm rot="5400000">
              <a:off x="9428832"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2" name="Rectangle 7691"/>
            <p:cNvSpPr/>
            <p:nvPr/>
          </p:nvSpPr>
          <p:spPr>
            <a:xfrm rot="5400000">
              <a:off x="9428520"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3" name="Rectangle 7692"/>
            <p:cNvSpPr/>
            <p:nvPr/>
          </p:nvSpPr>
          <p:spPr>
            <a:xfrm rot="5400000">
              <a:off x="9322015"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4" name="Rectangle 7693"/>
            <p:cNvSpPr/>
            <p:nvPr/>
          </p:nvSpPr>
          <p:spPr>
            <a:xfrm rot="5400000">
              <a:off x="9259992"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1" name="Rectangle 7680"/>
            <p:cNvSpPr/>
            <p:nvPr/>
          </p:nvSpPr>
          <p:spPr>
            <a:xfrm rot="5400000">
              <a:off x="9782847"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82" name="Rectangle 7681"/>
            <p:cNvSpPr/>
            <p:nvPr/>
          </p:nvSpPr>
          <p:spPr>
            <a:xfrm rot="5400000">
              <a:off x="10166204"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3" name="Rectangle 7682"/>
            <p:cNvSpPr/>
            <p:nvPr/>
          </p:nvSpPr>
          <p:spPr>
            <a:xfrm rot="5400000">
              <a:off x="10057945"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4" name="Rectangle 7683"/>
            <p:cNvSpPr/>
            <p:nvPr/>
          </p:nvSpPr>
          <p:spPr>
            <a:xfrm rot="5400000">
              <a:off x="9989772"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5" name="Rectangle 7684"/>
            <p:cNvSpPr/>
            <p:nvPr/>
          </p:nvSpPr>
          <p:spPr>
            <a:xfrm rot="5400000">
              <a:off x="9989459"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6" name="Rectangle 7685"/>
            <p:cNvSpPr/>
            <p:nvPr/>
          </p:nvSpPr>
          <p:spPr>
            <a:xfrm rot="5400000">
              <a:off x="9882955"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7" name="Rectangle 7686"/>
            <p:cNvSpPr/>
            <p:nvPr/>
          </p:nvSpPr>
          <p:spPr>
            <a:xfrm rot="5400000">
              <a:off x="9820932"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5" name="Rectangle 7674"/>
            <p:cNvSpPr/>
            <p:nvPr/>
          </p:nvSpPr>
          <p:spPr>
            <a:xfrm rot="5400000">
              <a:off x="10166204"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6" name="Rectangle 7675"/>
            <p:cNvSpPr/>
            <p:nvPr/>
          </p:nvSpPr>
          <p:spPr>
            <a:xfrm rot="5400000">
              <a:off x="10048581"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7" name="Rectangle 7676"/>
            <p:cNvSpPr/>
            <p:nvPr/>
          </p:nvSpPr>
          <p:spPr>
            <a:xfrm rot="5400000">
              <a:off x="9989771"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8" name="Rectangle 7677"/>
            <p:cNvSpPr/>
            <p:nvPr/>
          </p:nvSpPr>
          <p:spPr>
            <a:xfrm rot="5400000">
              <a:off x="9989459"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9" name="Rectangle 7678"/>
            <p:cNvSpPr/>
            <p:nvPr/>
          </p:nvSpPr>
          <p:spPr>
            <a:xfrm rot="5400000">
              <a:off x="9882954"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0" name="Rectangle 7679"/>
            <p:cNvSpPr/>
            <p:nvPr/>
          </p:nvSpPr>
          <p:spPr>
            <a:xfrm rot="5400000">
              <a:off x="9820931"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7" name="Rectangle 7666"/>
            <p:cNvSpPr/>
            <p:nvPr/>
          </p:nvSpPr>
          <p:spPr>
            <a:xfrm rot="5400000">
              <a:off x="10343785"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68" name="Rectangle 7667"/>
            <p:cNvSpPr/>
            <p:nvPr/>
          </p:nvSpPr>
          <p:spPr>
            <a:xfrm rot="5400000">
              <a:off x="10727142"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9" name="Rectangle 7668"/>
            <p:cNvSpPr/>
            <p:nvPr/>
          </p:nvSpPr>
          <p:spPr>
            <a:xfrm rot="5400000">
              <a:off x="10618883"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0" name="Rectangle 7669"/>
            <p:cNvSpPr/>
            <p:nvPr/>
          </p:nvSpPr>
          <p:spPr>
            <a:xfrm rot="5400000">
              <a:off x="10550710"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1" name="Rectangle 7670"/>
            <p:cNvSpPr/>
            <p:nvPr/>
          </p:nvSpPr>
          <p:spPr>
            <a:xfrm rot="5400000">
              <a:off x="10550397"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2" name="Rectangle 7671"/>
            <p:cNvSpPr/>
            <p:nvPr/>
          </p:nvSpPr>
          <p:spPr>
            <a:xfrm rot="5400000">
              <a:off x="10443893"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3" name="Rectangle 7672"/>
            <p:cNvSpPr/>
            <p:nvPr/>
          </p:nvSpPr>
          <p:spPr>
            <a:xfrm rot="5400000">
              <a:off x="10381870"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1" name="Rectangle 7660"/>
            <p:cNvSpPr/>
            <p:nvPr/>
          </p:nvSpPr>
          <p:spPr>
            <a:xfrm rot="5400000">
              <a:off x="10727142"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2" name="Rectangle 7661"/>
            <p:cNvSpPr/>
            <p:nvPr/>
          </p:nvSpPr>
          <p:spPr>
            <a:xfrm rot="5400000">
              <a:off x="10609519"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3" name="Rectangle 7662"/>
            <p:cNvSpPr/>
            <p:nvPr/>
          </p:nvSpPr>
          <p:spPr>
            <a:xfrm rot="5400000">
              <a:off x="10550709"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4" name="Rectangle 7663"/>
            <p:cNvSpPr/>
            <p:nvPr/>
          </p:nvSpPr>
          <p:spPr>
            <a:xfrm rot="5400000">
              <a:off x="10550397"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5" name="Rectangle 7664"/>
            <p:cNvSpPr/>
            <p:nvPr/>
          </p:nvSpPr>
          <p:spPr>
            <a:xfrm rot="5400000">
              <a:off x="10443892"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6" name="Rectangle 7665"/>
            <p:cNvSpPr/>
            <p:nvPr/>
          </p:nvSpPr>
          <p:spPr>
            <a:xfrm rot="5400000">
              <a:off x="10381869"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3" name="Rectangle 7652"/>
            <p:cNvSpPr/>
            <p:nvPr/>
          </p:nvSpPr>
          <p:spPr>
            <a:xfrm rot="5400000">
              <a:off x="10904724"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54" name="Rectangle 7653"/>
            <p:cNvSpPr/>
            <p:nvPr/>
          </p:nvSpPr>
          <p:spPr>
            <a:xfrm rot="5400000">
              <a:off x="11288081"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5" name="Rectangle 7654"/>
            <p:cNvSpPr/>
            <p:nvPr/>
          </p:nvSpPr>
          <p:spPr>
            <a:xfrm rot="5400000">
              <a:off x="11179822"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6" name="Rectangle 7655"/>
            <p:cNvSpPr/>
            <p:nvPr/>
          </p:nvSpPr>
          <p:spPr>
            <a:xfrm rot="5400000">
              <a:off x="11111649"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7" name="Rectangle 7656"/>
            <p:cNvSpPr/>
            <p:nvPr/>
          </p:nvSpPr>
          <p:spPr>
            <a:xfrm rot="5400000">
              <a:off x="11111336"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8" name="Rectangle 7657"/>
            <p:cNvSpPr/>
            <p:nvPr/>
          </p:nvSpPr>
          <p:spPr>
            <a:xfrm rot="5400000">
              <a:off x="11004832"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9" name="Rectangle 7658"/>
            <p:cNvSpPr/>
            <p:nvPr/>
          </p:nvSpPr>
          <p:spPr>
            <a:xfrm rot="5400000">
              <a:off x="10942809"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7" name="Rectangle 7646"/>
            <p:cNvSpPr/>
            <p:nvPr/>
          </p:nvSpPr>
          <p:spPr>
            <a:xfrm rot="5400000">
              <a:off x="11288081"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8" name="Rectangle 7647"/>
            <p:cNvSpPr/>
            <p:nvPr/>
          </p:nvSpPr>
          <p:spPr>
            <a:xfrm rot="5400000">
              <a:off x="11170458"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9" name="Rectangle 7648"/>
            <p:cNvSpPr/>
            <p:nvPr/>
          </p:nvSpPr>
          <p:spPr>
            <a:xfrm rot="5400000">
              <a:off x="11111648"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0" name="Rectangle 7649"/>
            <p:cNvSpPr/>
            <p:nvPr/>
          </p:nvSpPr>
          <p:spPr>
            <a:xfrm rot="5400000">
              <a:off x="11111336"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1" name="Rectangle 7650"/>
            <p:cNvSpPr/>
            <p:nvPr/>
          </p:nvSpPr>
          <p:spPr>
            <a:xfrm rot="5400000">
              <a:off x="11004831"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2" name="Rectangle 7651"/>
            <p:cNvSpPr/>
            <p:nvPr/>
          </p:nvSpPr>
          <p:spPr>
            <a:xfrm rot="5400000">
              <a:off x="10942808"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9" name="Rectangle 7638"/>
            <p:cNvSpPr/>
            <p:nvPr/>
          </p:nvSpPr>
          <p:spPr>
            <a:xfrm rot="5400000">
              <a:off x="11465663"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40" name="Rectangle 7639"/>
            <p:cNvSpPr/>
            <p:nvPr/>
          </p:nvSpPr>
          <p:spPr>
            <a:xfrm rot="5400000">
              <a:off x="11849020"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1" name="Rectangle 7640"/>
            <p:cNvSpPr/>
            <p:nvPr/>
          </p:nvSpPr>
          <p:spPr>
            <a:xfrm rot="5400000">
              <a:off x="11740761"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2" name="Rectangle 7641"/>
            <p:cNvSpPr/>
            <p:nvPr/>
          </p:nvSpPr>
          <p:spPr>
            <a:xfrm rot="5400000">
              <a:off x="11672588"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3" name="Rectangle 7642"/>
            <p:cNvSpPr/>
            <p:nvPr/>
          </p:nvSpPr>
          <p:spPr>
            <a:xfrm rot="5400000">
              <a:off x="11672275"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4" name="Rectangle 7643"/>
            <p:cNvSpPr/>
            <p:nvPr/>
          </p:nvSpPr>
          <p:spPr>
            <a:xfrm rot="5400000">
              <a:off x="11565771"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5" name="Rectangle 7644"/>
            <p:cNvSpPr/>
            <p:nvPr/>
          </p:nvSpPr>
          <p:spPr>
            <a:xfrm rot="5400000">
              <a:off x="11503748"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3" name="Rectangle 7632"/>
            <p:cNvSpPr/>
            <p:nvPr/>
          </p:nvSpPr>
          <p:spPr>
            <a:xfrm rot="5400000">
              <a:off x="11849020"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4" name="Rectangle 7633"/>
            <p:cNvSpPr/>
            <p:nvPr/>
          </p:nvSpPr>
          <p:spPr>
            <a:xfrm rot="5400000">
              <a:off x="11731397"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5" name="Rectangle 7634"/>
            <p:cNvSpPr/>
            <p:nvPr/>
          </p:nvSpPr>
          <p:spPr>
            <a:xfrm rot="5400000">
              <a:off x="11672587"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6" name="Rectangle 7635"/>
            <p:cNvSpPr/>
            <p:nvPr/>
          </p:nvSpPr>
          <p:spPr>
            <a:xfrm rot="5400000">
              <a:off x="11672275"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7" name="Rectangle 7636"/>
            <p:cNvSpPr/>
            <p:nvPr/>
          </p:nvSpPr>
          <p:spPr>
            <a:xfrm rot="5400000">
              <a:off x="11565770"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8" name="Rectangle 7637"/>
            <p:cNvSpPr/>
            <p:nvPr/>
          </p:nvSpPr>
          <p:spPr>
            <a:xfrm rot="5400000">
              <a:off x="11503747"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5" name="Rectangle 7624"/>
            <p:cNvSpPr/>
            <p:nvPr/>
          </p:nvSpPr>
          <p:spPr>
            <a:xfrm rot="5400000">
              <a:off x="6421228"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26" name="Rectangle 7625"/>
            <p:cNvSpPr/>
            <p:nvPr/>
          </p:nvSpPr>
          <p:spPr>
            <a:xfrm rot="5400000">
              <a:off x="6804585"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7" name="Rectangle 7626"/>
            <p:cNvSpPr/>
            <p:nvPr/>
          </p:nvSpPr>
          <p:spPr>
            <a:xfrm rot="5400000">
              <a:off x="6696326"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8" name="Rectangle 7627"/>
            <p:cNvSpPr/>
            <p:nvPr/>
          </p:nvSpPr>
          <p:spPr>
            <a:xfrm rot="5400000">
              <a:off x="6628153"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9" name="Rectangle 7628"/>
            <p:cNvSpPr/>
            <p:nvPr/>
          </p:nvSpPr>
          <p:spPr>
            <a:xfrm rot="5400000">
              <a:off x="6627840"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0" name="Rectangle 7629"/>
            <p:cNvSpPr/>
            <p:nvPr/>
          </p:nvSpPr>
          <p:spPr>
            <a:xfrm rot="5400000">
              <a:off x="6521336"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1" name="Rectangle 7630"/>
            <p:cNvSpPr/>
            <p:nvPr/>
          </p:nvSpPr>
          <p:spPr>
            <a:xfrm rot="5400000">
              <a:off x="6459313"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9" name="Rectangle 7618"/>
            <p:cNvSpPr/>
            <p:nvPr/>
          </p:nvSpPr>
          <p:spPr>
            <a:xfrm rot="5400000">
              <a:off x="6804585"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0" name="Rectangle 7619"/>
            <p:cNvSpPr/>
            <p:nvPr/>
          </p:nvSpPr>
          <p:spPr>
            <a:xfrm rot="5400000">
              <a:off x="6686962"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1" name="Rectangle 7620"/>
            <p:cNvSpPr/>
            <p:nvPr/>
          </p:nvSpPr>
          <p:spPr>
            <a:xfrm rot="5400000">
              <a:off x="6628152"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2" name="Rectangle 7621"/>
            <p:cNvSpPr/>
            <p:nvPr/>
          </p:nvSpPr>
          <p:spPr>
            <a:xfrm rot="5400000">
              <a:off x="6627840"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3" name="Rectangle 7622"/>
            <p:cNvSpPr/>
            <p:nvPr/>
          </p:nvSpPr>
          <p:spPr>
            <a:xfrm rot="5400000">
              <a:off x="6521335"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4" name="Rectangle 7623"/>
            <p:cNvSpPr/>
            <p:nvPr/>
          </p:nvSpPr>
          <p:spPr>
            <a:xfrm rot="5400000">
              <a:off x="6459312"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1" name="Rectangle 7610"/>
            <p:cNvSpPr/>
            <p:nvPr/>
          </p:nvSpPr>
          <p:spPr>
            <a:xfrm rot="5400000">
              <a:off x="6982167"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12" name="Rectangle 7611"/>
            <p:cNvSpPr/>
            <p:nvPr/>
          </p:nvSpPr>
          <p:spPr>
            <a:xfrm rot="5400000">
              <a:off x="7365524"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3" name="Rectangle 7612"/>
            <p:cNvSpPr/>
            <p:nvPr/>
          </p:nvSpPr>
          <p:spPr>
            <a:xfrm rot="5400000">
              <a:off x="7257265"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4" name="Rectangle 7613"/>
            <p:cNvSpPr/>
            <p:nvPr/>
          </p:nvSpPr>
          <p:spPr>
            <a:xfrm rot="5400000">
              <a:off x="7189092"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5" name="Rectangle 7614"/>
            <p:cNvSpPr/>
            <p:nvPr/>
          </p:nvSpPr>
          <p:spPr>
            <a:xfrm rot="5400000">
              <a:off x="7188779"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6" name="Rectangle 7615"/>
            <p:cNvSpPr/>
            <p:nvPr/>
          </p:nvSpPr>
          <p:spPr>
            <a:xfrm rot="5400000">
              <a:off x="7082275"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7" name="Rectangle 7616"/>
            <p:cNvSpPr/>
            <p:nvPr/>
          </p:nvSpPr>
          <p:spPr>
            <a:xfrm rot="5400000">
              <a:off x="7020252"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5" name="Rectangle 7604"/>
            <p:cNvSpPr/>
            <p:nvPr/>
          </p:nvSpPr>
          <p:spPr>
            <a:xfrm rot="5400000">
              <a:off x="7365524"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6" name="Rectangle 7605"/>
            <p:cNvSpPr/>
            <p:nvPr/>
          </p:nvSpPr>
          <p:spPr>
            <a:xfrm rot="5400000">
              <a:off x="7247901"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7" name="Rectangle 7606"/>
            <p:cNvSpPr/>
            <p:nvPr/>
          </p:nvSpPr>
          <p:spPr>
            <a:xfrm rot="5400000">
              <a:off x="7189091"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8" name="Rectangle 7607"/>
            <p:cNvSpPr/>
            <p:nvPr/>
          </p:nvSpPr>
          <p:spPr>
            <a:xfrm rot="5400000">
              <a:off x="7188779"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9" name="Rectangle 7608"/>
            <p:cNvSpPr/>
            <p:nvPr/>
          </p:nvSpPr>
          <p:spPr>
            <a:xfrm rot="5400000">
              <a:off x="7082274"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0" name="Rectangle 7609"/>
            <p:cNvSpPr/>
            <p:nvPr/>
          </p:nvSpPr>
          <p:spPr>
            <a:xfrm rot="5400000">
              <a:off x="7020251"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7" name="Rectangle 7596"/>
            <p:cNvSpPr/>
            <p:nvPr/>
          </p:nvSpPr>
          <p:spPr>
            <a:xfrm rot="5400000">
              <a:off x="7543105"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98" name="Rectangle 7597"/>
            <p:cNvSpPr/>
            <p:nvPr/>
          </p:nvSpPr>
          <p:spPr>
            <a:xfrm rot="5400000">
              <a:off x="7926462"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9" name="Rectangle 7598"/>
            <p:cNvSpPr/>
            <p:nvPr/>
          </p:nvSpPr>
          <p:spPr>
            <a:xfrm rot="5400000">
              <a:off x="7818203"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0" name="Rectangle 7599"/>
            <p:cNvSpPr/>
            <p:nvPr/>
          </p:nvSpPr>
          <p:spPr>
            <a:xfrm rot="5400000">
              <a:off x="7750030"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1" name="Rectangle 7600"/>
            <p:cNvSpPr/>
            <p:nvPr/>
          </p:nvSpPr>
          <p:spPr>
            <a:xfrm rot="5400000">
              <a:off x="7749717"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2" name="Rectangle 7601"/>
            <p:cNvSpPr/>
            <p:nvPr/>
          </p:nvSpPr>
          <p:spPr>
            <a:xfrm rot="5400000">
              <a:off x="7643213"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3" name="Rectangle 7602"/>
            <p:cNvSpPr/>
            <p:nvPr/>
          </p:nvSpPr>
          <p:spPr>
            <a:xfrm rot="5400000">
              <a:off x="7581190"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1" name="Rectangle 7590"/>
            <p:cNvSpPr/>
            <p:nvPr/>
          </p:nvSpPr>
          <p:spPr>
            <a:xfrm rot="5400000">
              <a:off x="7926462"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2" name="Rectangle 7591"/>
            <p:cNvSpPr/>
            <p:nvPr/>
          </p:nvSpPr>
          <p:spPr>
            <a:xfrm rot="5400000">
              <a:off x="7808839"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3" name="Rectangle 7592"/>
            <p:cNvSpPr/>
            <p:nvPr/>
          </p:nvSpPr>
          <p:spPr>
            <a:xfrm rot="5400000">
              <a:off x="7750029"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4" name="Rectangle 7593"/>
            <p:cNvSpPr/>
            <p:nvPr/>
          </p:nvSpPr>
          <p:spPr>
            <a:xfrm rot="5400000">
              <a:off x="7749717"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5" name="Rectangle 7594"/>
            <p:cNvSpPr/>
            <p:nvPr/>
          </p:nvSpPr>
          <p:spPr>
            <a:xfrm rot="5400000">
              <a:off x="7643212"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6" name="Rectangle 7595"/>
            <p:cNvSpPr/>
            <p:nvPr/>
          </p:nvSpPr>
          <p:spPr>
            <a:xfrm rot="5400000">
              <a:off x="7581189"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3" name="Rectangle 7582"/>
            <p:cNvSpPr/>
            <p:nvPr/>
          </p:nvSpPr>
          <p:spPr>
            <a:xfrm rot="5400000">
              <a:off x="8104044"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84" name="Rectangle 7583"/>
            <p:cNvSpPr/>
            <p:nvPr/>
          </p:nvSpPr>
          <p:spPr>
            <a:xfrm rot="5400000">
              <a:off x="8487401"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5" name="Rectangle 7584"/>
            <p:cNvSpPr/>
            <p:nvPr/>
          </p:nvSpPr>
          <p:spPr>
            <a:xfrm rot="5400000">
              <a:off x="8379142"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6" name="Rectangle 7585"/>
            <p:cNvSpPr/>
            <p:nvPr/>
          </p:nvSpPr>
          <p:spPr>
            <a:xfrm rot="5400000">
              <a:off x="8310969"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7" name="Rectangle 7586"/>
            <p:cNvSpPr/>
            <p:nvPr/>
          </p:nvSpPr>
          <p:spPr>
            <a:xfrm rot="5400000">
              <a:off x="8310656"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8" name="Rectangle 7587"/>
            <p:cNvSpPr/>
            <p:nvPr/>
          </p:nvSpPr>
          <p:spPr>
            <a:xfrm rot="5400000">
              <a:off x="8204152"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9" name="Rectangle 7588"/>
            <p:cNvSpPr/>
            <p:nvPr/>
          </p:nvSpPr>
          <p:spPr>
            <a:xfrm rot="5400000">
              <a:off x="8142129"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7" name="Rectangle 7576"/>
            <p:cNvSpPr/>
            <p:nvPr/>
          </p:nvSpPr>
          <p:spPr>
            <a:xfrm rot="5400000">
              <a:off x="8487401"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8" name="Rectangle 7577"/>
            <p:cNvSpPr/>
            <p:nvPr/>
          </p:nvSpPr>
          <p:spPr>
            <a:xfrm rot="5400000">
              <a:off x="8369778"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9" name="Rectangle 7578"/>
            <p:cNvSpPr/>
            <p:nvPr/>
          </p:nvSpPr>
          <p:spPr>
            <a:xfrm rot="5400000">
              <a:off x="8310968"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0" name="Rectangle 7579"/>
            <p:cNvSpPr/>
            <p:nvPr/>
          </p:nvSpPr>
          <p:spPr>
            <a:xfrm rot="5400000">
              <a:off x="8310656"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1" name="Rectangle 7580"/>
            <p:cNvSpPr/>
            <p:nvPr/>
          </p:nvSpPr>
          <p:spPr>
            <a:xfrm rot="5400000">
              <a:off x="8204151"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2" name="Rectangle 7581"/>
            <p:cNvSpPr/>
            <p:nvPr/>
          </p:nvSpPr>
          <p:spPr>
            <a:xfrm rot="5400000">
              <a:off x="8142128"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9" name="Rectangle 7568"/>
            <p:cNvSpPr/>
            <p:nvPr/>
          </p:nvSpPr>
          <p:spPr>
            <a:xfrm rot="5400000">
              <a:off x="8660970"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70" name="Rectangle 7569"/>
            <p:cNvSpPr/>
            <p:nvPr/>
          </p:nvSpPr>
          <p:spPr>
            <a:xfrm rot="5400000">
              <a:off x="9044327"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1" name="Rectangle 7570"/>
            <p:cNvSpPr/>
            <p:nvPr/>
          </p:nvSpPr>
          <p:spPr>
            <a:xfrm rot="5400000">
              <a:off x="8936068"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2" name="Rectangle 7571"/>
            <p:cNvSpPr/>
            <p:nvPr/>
          </p:nvSpPr>
          <p:spPr>
            <a:xfrm rot="5400000">
              <a:off x="8867895"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3" name="Rectangle 7572"/>
            <p:cNvSpPr/>
            <p:nvPr/>
          </p:nvSpPr>
          <p:spPr>
            <a:xfrm rot="5400000">
              <a:off x="8867582"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4" name="Rectangle 7573"/>
            <p:cNvSpPr/>
            <p:nvPr/>
          </p:nvSpPr>
          <p:spPr>
            <a:xfrm rot="5400000">
              <a:off x="8761078"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5" name="Rectangle 7574"/>
            <p:cNvSpPr/>
            <p:nvPr/>
          </p:nvSpPr>
          <p:spPr>
            <a:xfrm rot="5400000">
              <a:off x="8699055"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3" name="Rectangle 7562"/>
            <p:cNvSpPr/>
            <p:nvPr/>
          </p:nvSpPr>
          <p:spPr>
            <a:xfrm rot="5400000">
              <a:off x="9044327"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4" name="Rectangle 7563"/>
            <p:cNvSpPr/>
            <p:nvPr/>
          </p:nvSpPr>
          <p:spPr>
            <a:xfrm rot="5400000">
              <a:off x="8926704"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5" name="Rectangle 7564"/>
            <p:cNvSpPr/>
            <p:nvPr/>
          </p:nvSpPr>
          <p:spPr>
            <a:xfrm rot="5400000">
              <a:off x="8867894"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6" name="Rectangle 7565"/>
            <p:cNvSpPr/>
            <p:nvPr/>
          </p:nvSpPr>
          <p:spPr>
            <a:xfrm rot="5400000">
              <a:off x="8867582"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7" name="Rectangle 7566"/>
            <p:cNvSpPr/>
            <p:nvPr/>
          </p:nvSpPr>
          <p:spPr>
            <a:xfrm rot="5400000">
              <a:off x="8761077"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8" name="Rectangle 7567"/>
            <p:cNvSpPr/>
            <p:nvPr/>
          </p:nvSpPr>
          <p:spPr>
            <a:xfrm rot="5400000">
              <a:off x="8699054"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5" name="Rectangle 7554"/>
            <p:cNvSpPr/>
            <p:nvPr/>
          </p:nvSpPr>
          <p:spPr>
            <a:xfrm rot="5400000">
              <a:off x="9221908"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56" name="Rectangle 7555"/>
            <p:cNvSpPr/>
            <p:nvPr/>
          </p:nvSpPr>
          <p:spPr>
            <a:xfrm rot="5400000">
              <a:off x="9605265"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7" name="Rectangle 7556"/>
            <p:cNvSpPr/>
            <p:nvPr/>
          </p:nvSpPr>
          <p:spPr>
            <a:xfrm rot="5400000">
              <a:off x="9497006"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8" name="Rectangle 7557"/>
            <p:cNvSpPr/>
            <p:nvPr/>
          </p:nvSpPr>
          <p:spPr>
            <a:xfrm rot="5400000">
              <a:off x="9428833"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9" name="Rectangle 7558"/>
            <p:cNvSpPr/>
            <p:nvPr/>
          </p:nvSpPr>
          <p:spPr>
            <a:xfrm rot="5400000">
              <a:off x="9428520"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0" name="Rectangle 7559"/>
            <p:cNvSpPr/>
            <p:nvPr/>
          </p:nvSpPr>
          <p:spPr>
            <a:xfrm rot="5400000">
              <a:off x="9322016"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1" name="Rectangle 7560"/>
            <p:cNvSpPr/>
            <p:nvPr/>
          </p:nvSpPr>
          <p:spPr>
            <a:xfrm rot="5400000">
              <a:off x="9259993"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9" name="Rectangle 7548"/>
            <p:cNvSpPr/>
            <p:nvPr/>
          </p:nvSpPr>
          <p:spPr>
            <a:xfrm rot="5400000">
              <a:off x="9605265"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0" name="Rectangle 7549"/>
            <p:cNvSpPr/>
            <p:nvPr/>
          </p:nvSpPr>
          <p:spPr>
            <a:xfrm rot="5400000">
              <a:off x="9487642"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1" name="Rectangle 7550"/>
            <p:cNvSpPr/>
            <p:nvPr/>
          </p:nvSpPr>
          <p:spPr>
            <a:xfrm rot="5400000">
              <a:off x="9428832"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2" name="Rectangle 7551"/>
            <p:cNvSpPr/>
            <p:nvPr/>
          </p:nvSpPr>
          <p:spPr>
            <a:xfrm rot="5400000">
              <a:off x="9428520"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3" name="Rectangle 7552"/>
            <p:cNvSpPr/>
            <p:nvPr/>
          </p:nvSpPr>
          <p:spPr>
            <a:xfrm rot="5400000">
              <a:off x="9322015"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4" name="Rectangle 7553"/>
            <p:cNvSpPr/>
            <p:nvPr/>
          </p:nvSpPr>
          <p:spPr>
            <a:xfrm rot="5400000">
              <a:off x="9259992"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1" name="Rectangle 7540"/>
            <p:cNvSpPr/>
            <p:nvPr/>
          </p:nvSpPr>
          <p:spPr>
            <a:xfrm rot="5400000">
              <a:off x="9782847"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42" name="Rectangle 7541"/>
            <p:cNvSpPr/>
            <p:nvPr/>
          </p:nvSpPr>
          <p:spPr>
            <a:xfrm rot="5400000">
              <a:off x="10166204"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3" name="Rectangle 7542"/>
            <p:cNvSpPr/>
            <p:nvPr/>
          </p:nvSpPr>
          <p:spPr>
            <a:xfrm rot="5400000">
              <a:off x="10057945"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4" name="Rectangle 7543"/>
            <p:cNvSpPr/>
            <p:nvPr/>
          </p:nvSpPr>
          <p:spPr>
            <a:xfrm rot="5400000">
              <a:off x="9989772"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5" name="Rectangle 7544"/>
            <p:cNvSpPr/>
            <p:nvPr/>
          </p:nvSpPr>
          <p:spPr>
            <a:xfrm rot="5400000">
              <a:off x="9989459"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6" name="Rectangle 7545"/>
            <p:cNvSpPr/>
            <p:nvPr/>
          </p:nvSpPr>
          <p:spPr>
            <a:xfrm rot="5400000">
              <a:off x="9882955"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7" name="Rectangle 7546"/>
            <p:cNvSpPr/>
            <p:nvPr/>
          </p:nvSpPr>
          <p:spPr>
            <a:xfrm rot="5400000">
              <a:off x="9820932"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5" name="Rectangle 7534"/>
            <p:cNvSpPr/>
            <p:nvPr/>
          </p:nvSpPr>
          <p:spPr>
            <a:xfrm rot="5400000">
              <a:off x="10166204"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6" name="Rectangle 7535"/>
            <p:cNvSpPr/>
            <p:nvPr/>
          </p:nvSpPr>
          <p:spPr>
            <a:xfrm rot="5400000">
              <a:off x="10048581"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7" name="Rectangle 7536"/>
            <p:cNvSpPr/>
            <p:nvPr/>
          </p:nvSpPr>
          <p:spPr>
            <a:xfrm rot="5400000">
              <a:off x="9989771"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8" name="Rectangle 7537"/>
            <p:cNvSpPr/>
            <p:nvPr/>
          </p:nvSpPr>
          <p:spPr>
            <a:xfrm rot="5400000">
              <a:off x="9989459"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9" name="Rectangle 7538"/>
            <p:cNvSpPr/>
            <p:nvPr/>
          </p:nvSpPr>
          <p:spPr>
            <a:xfrm rot="5400000">
              <a:off x="9882954"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0" name="Rectangle 7539"/>
            <p:cNvSpPr/>
            <p:nvPr/>
          </p:nvSpPr>
          <p:spPr>
            <a:xfrm rot="5400000">
              <a:off x="9820931"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7" name="Rectangle 7526"/>
            <p:cNvSpPr/>
            <p:nvPr/>
          </p:nvSpPr>
          <p:spPr>
            <a:xfrm rot="5400000">
              <a:off x="10343785"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28" name="Rectangle 7527"/>
            <p:cNvSpPr/>
            <p:nvPr/>
          </p:nvSpPr>
          <p:spPr>
            <a:xfrm rot="5400000">
              <a:off x="10727142"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9" name="Rectangle 7528"/>
            <p:cNvSpPr/>
            <p:nvPr/>
          </p:nvSpPr>
          <p:spPr>
            <a:xfrm rot="5400000">
              <a:off x="10618883"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0" name="Rectangle 7529"/>
            <p:cNvSpPr/>
            <p:nvPr/>
          </p:nvSpPr>
          <p:spPr>
            <a:xfrm rot="5400000">
              <a:off x="10550710"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1" name="Rectangle 7530"/>
            <p:cNvSpPr/>
            <p:nvPr/>
          </p:nvSpPr>
          <p:spPr>
            <a:xfrm rot="5400000">
              <a:off x="10550397"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2" name="Rectangle 7531"/>
            <p:cNvSpPr/>
            <p:nvPr/>
          </p:nvSpPr>
          <p:spPr>
            <a:xfrm rot="5400000">
              <a:off x="10443893"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3" name="Rectangle 7532"/>
            <p:cNvSpPr/>
            <p:nvPr/>
          </p:nvSpPr>
          <p:spPr>
            <a:xfrm rot="5400000">
              <a:off x="10381870"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1" name="Rectangle 7520"/>
            <p:cNvSpPr/>
            <p:nvPr/>
          </p:nvSpPr>
          <p:spPr>
            <a:xfrm rot="5400000">
              <a:off x="10727142"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2" name="Rectangle 7521"/>
            <p:cNvSpPr/>
            <p:nvPr/>
          </p:nvSpPr>
          <p:spPr>
            <a:xfrm rot="5400000">
              <a:off x="10609519"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3" name="Rectangle 7522"/>
            <p:cNvSpPr/>
            <p:nvPr/>
          </p:nvSpPr>
          <p:spPr>
            <a:xfrm rot="5400000">
              <a:off x="10550709"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4" name="Rectangle 7523"/>
            <p:cNvSpPr/>
            <p:nvPr/>
          </p:nvSpPr>
          <p:spPr>
            <a:xfrm rot="5400000">
              <a:off x="10550397"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5" name="Rectangle 7524"/>
            <p:cNvSpPr/>
            <p:nvPr/>
          </p:nvSpPr>
          <p:spPr>
            <a:xfrm rot="5400000">
              <a:off x="10443892"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6" name="Rectangle 7525"/>
            <p:cNvSpPr/>
            <p:nvPr/>
          </p:nvSpPr>
          <p:spPr>
            <a:xfrm rot="5400000">
              <a:off x="10381869"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3" name="Rectangle 7512"/>
            <p:cNvSpPr/>
            <p:nvPr/>
          </p:nvSpPr>
          <p:spPr>
            <a:xfrm rot="5400000">
              <a:off x="10904724"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14" name="Rectangle 7513"/>
            <p:cNvSpPr/>
            <p:nvPr/>
          </p:nvSpPr>
          <p:spPr>
            <a:xfrm rot="5400000">
              <a:off x="11288081"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5" name="Rectangle 7514"/>
            <p:cNvSpPr/>
            <p:nvPr/>
          </p:nvSpPr>
          <p:spPr>
            <a:xfrm rot="5400000">
              <a:off x="11179822"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6" name="Rectangle 7515"/>
            <p:cNvSpPr/>
            <p:nvPr/>
          </p:nvSpPr>
          <p:spPr>
            <a:xfrm rot="5400000">
              <a:off x="11111649"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7" name="Rectangle 7516"/>
            <p:cNvSpPr/>
            <p:nvPr/>
          </p:nvSpPr>
          <p:spPr>
            <a:xfrm rot="5400000">
              <a:off x="11111336"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8" name="Rectangle 7517"/>
            <p:cNvSpPr/>
            <p:nvPr/>
          </p:nvSpPr>
          <p:spPr>
            <a:xfrm rot="5400000">
              <a:off x="11004832"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9" name="Rectangle 7518"/>
            <p:cNvSpPr/>
            <p:nvPr/>
          </p:nvSpPr>
          <p:spPr>
            <a:xfrm rot="5400000">
              <a:off x="10942809"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7" name="Rectangle 7506"/>
            <p:cNvSpPr/>
            <p:nvPr/>
          </p:nvSpPr>
          <p:spPr>
            <a:xfrm rot="5400000">
              <a:off x="11288081"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8" name="Rectangle 7507"/>
            <p:cNvSpPr/>
            <p:nvPr/>
          </p:nvSpPr>
          <p:spPr>
            <a:xfrm rot="5400000">
              <a:off x="11170458"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9" name="Rectangle 7508"/>
            <p:cNvSpPr/>
            <p:nvPr/>
          </p:nvSpPr>
          <p:spPr>
            <a:xfrm rot="5400000">
              <a:off x="11111648"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0" name="Rectangle 7509"/>
            <p:cNvSpPr/>
            <p:nvPr/>
          </p:nvSpPr>
          <p:spPr>
            <a:xfrm rot="5400000">
              <a:off x="11111336"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1" name="Rectangle 7510"/>
            <p:cNvSpPr/>
            <p:nvPr/>
          </p:nvSpPr>
          <p:spPr>
            <a:xfrm rot="5400000">
              <a:off x="11004831"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2" name="Rectangle 7511"/>
            <p:cNvSpPr/>
            <p:nvPr/>
          </p:nvSpPr>
          <p:spPr>
            <a:xfrm rot="5400000">
              <a:off x="10942808"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9" name="Rectangle 7498"/>
            <p:cNvSpPr/>
            <p:nvPr/>
          </p:nvSpPr>
          <p:spPr>
            <a:xfrm rot="5400000">
              <a:off x="11465663"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00" name="Rectangle 7499"/>
            <p:cNvSpPr/>
            <p:nvPr/>
          </p:nvSpPr>
          <p:spPr>
            <a:xfrm rot="5400000">
              <a:off x="11849020"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1" name="Rectangle 7500"/>
            <p:cNvSpPr/>
            <p:nvPr/>
          </p:nvSpPr>
          <p:spPr>
            <a:xfrm rot="5400000">
              <a:off x="11740761"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2" name="Rectangle 7501"/>
            <p:cNvSpPr/>
            <p:nvPr/>
          </p:nvSpPr>
          <p:spPr>
            <a:xfrm rot="5400000">
              <a:off x="11672588"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3" name="Rectangle 7502"/>
            <p:cNvSpPr/>
            <p:nvPr/>
          </p:nvSpPr>
          <p:spPr>
            <a:xfrm rot="5400000">
              <a:off x="11672275"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4" name="Rectangle 7503"/>
            <p:cNvSpPr/>
            <p:nvPr/>
          </p:nvSpPr>
          <p:spPr>
            <a:xfrm rot="5400000">
              <a:off x="11565771"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5" name="Rectangle 7504"/>
            <p:cNvSpPr/>
            <p:nvPr/>
          </p:nvSpPr>
          <p:spPr>
            <a:xfrm rot="5400000">
              <a:off x="11503748"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3" name="Rectangle 7492"/>
            <p:cNvSpPr/>
            <p:nvPr/>
          </p:nvSpPr>
          <p:spPr>
            <a:xfrm rot="5400000">
              <a:off x="11849020"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4" name="Rectangle 7493"/>
            <p:cNvSpPr/>
            <p:nvPr/>
          </p:nvSpPr>
          <p:spPr>
            <a:xfrm rot="5400000">
              <a:off x="11731397"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5" name="Rectangle 7494"/>
            <p:cNvSpPr/>
            <p:nvPr/>
          </p:nvSpPr>
          <p:spPr>
            <a:xfrm rot="5400000">
              <a:off x="11672587"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6" name="Rectangle 7495"/>
            <p:cNvSpPr/>
            <p:nvPr/>
          </p:nvSpPr>
          <p:spPr>
            <a:xfrm rot="5400000">
              <a:off x="11672275"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7" name="Rectangle 7496"/>
            <p:cNvSpPr/>
            <p:nvPr/>
          </p:nvSpPr>
          <p:spPr>
            <a:xfrm rot="5400000">
              <a:off x="11565770"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8" name="Rectangle 7497"/>
            <p:cNvSpPr/>
            <p:nvPr/>
          </p:nvSpPr>
          <p:spPr>
            <a:xfrm rot="5400000">
              <a:off x="11503747"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5" name="Rectangle 7484"/>
            <p:cNvSpPr/>
            <p:nvPr/>
          </p:nvSpPr>
          <p:spPr>
            <a:xfrm rot="5400000">
              <a:off x="6421228"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86" name="Rectangle 7485"/>
            <p:cNvSpPr/>
            <p:nvPr/>
          </p:nvSpPr>
          <p:spPr>
            <a:xfrm rot="5400000">
              <a:off x="6804585"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7" name="Rectangle 7486"/>
            <p:cNvSpPr/>
            <p:nvPr/>
          </p:nvSpPr>
          <p:spPr>
            <a:xfrm rot="5400000">
              <a:off x="6696326"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8" name="Rectangle 7487"/>
            <p:cNvSpPr/>
            <p:nvPr/>
          </p:nvSpPr>
          <p:spPr>
            <a:xfrm rot="5400000">
              <a:off x="6628153"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9" name="Rectangle 7488"/>
            <p:cNvSpPr/>
            <p:nvPr/>
          </p:nvSpPr>
          <p:spPr>
            <a:xfrm rot="5400000">
              <a:off x="6627840"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0" name="Rectangle 7489"/>
            <p:cNvSpPr/>
            <p:nvPr/>
          </p:nvSpPr>
          <p:spPr>
            <a:xfrm rot="5400000">
              <a:off x="6521336"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1" name="Rectangle 7490"/>
            <p:cNvSpPr/>
            <p:nvPr/>
          </p:nvSpPr>
          <p:spPr>
            <a:xfrm rot="5400000">
              <a:off x="6459313"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9" name="Rectangle 7478"/>
            <p:cNvSpPr/>
            <p:nvPr/>
          </p:nvSpPr>
          <p:spPr>
            <a:xfrm rot="5400000">
              <a:off x="6804585"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0" name="Rectangle 7479"/>
            <p:cNvSpPr/>
            <p:nvPr/>
          </p:nvSpPr>
          <p:spPr>
            <a:xfrm rot="5400000">
              <a:off x="6686962"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1" name="Rectangle 7480"/>
            <p:cNvSpPr/>
            <p:nvPr/>
          </p:nvSpPr>
          <p:spPr>
            <a:xfrm rot="5400000">
              <a:off x="6628152"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2" name="Rectangle 7481"/>
            <p:cNvSpPr/>
            <p:nvPr/>
          </p:nvSpPr>
          <p:spPr>
            <a:xfrm rot="5400000">
              <a:off x="6627840"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3" name="Rectangle 7482"/>
            <p:cNvSpPr/>
            <p:nvPr/>
          </p:nvSpPr>
          <p:spPr>
            <a:xfrm rot="5400000">
              <a:off x="6521335"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4" name="Rectangle 7483"/>
            <p:cNvSpPr/>
            <p:nvPr/>
          </p:nvSpPr>
          <p:spPr>
            <a:xfrm rot="5400000">
              <a:off x="6459312"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1" name="Rectangle 7470"/>
            <p:cNvSpPr/>
            <p:nvPr/>
          </p:nvSpPr>
          <p:spPr>
            <a:xfrm rot="5400000">
              <a:off x="6982167"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72" name="Rectangle 7471"/>
            <p:cNvSpPr/>
            <p:nvPr/>
          </p:nvSpPr>
          <p:spPr>
            <a:xfrm rot="5400000">
              <a:off x="7365524"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3" name="Rectangle 7472"/>
            <p:cNvSpPr/>
            <p:nvPr/>
          </p:nvSpPr>
          <p:spPr>
            <a:xfrm rot="5400000">
              <a:off x="7257265"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4" name="Rectangle 7473"/>
            <p:cNvSpPr/>
            <p:nvPr/>
          </p:nvSpPr>
          <p:spPr>
            <a:xfrm rot="5400000">
              <a:off x="7189092"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5" name="Rectangle 7474"/>
            <p:cNvSpPr/>
            <p:nvPr/>
          </p:nvSpPr>
          <p:spPr>
            <a:xfrm rot="5400000">
              <a:off x="7188779"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6" name="Rectangle 7475"/>
            <p:cNvSpPr/>
            <p:nvPr/>
          </p:nvSpPr>
          <p:spPr>
            <a:xfrm rot="5400000">
              <a:off x="7082275"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7" name="Rectangle 7476"/>
            <p:cNvSpPr/>
            <p:nvPr/>
          </p:nvSpPr>
          <p:spPr>
            <a:xfrm rot="5400000">
              <a:off x="7020252"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5" name="Rectangle 7464"/>
            <p:cNvSpPr/>
            <p:nvPr/>
          </p:nvSpPr>
          <p:spPr>
            <a:xfrm rot="5400000">
              <a:off x="7365524"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6" name="Rectangle 7465"/>
            <p:cNvSpPr/>
            <p:nvPr/>
          </p:nvSpPr>
          <p:spPr>
            <a:xfrm rot="5400000">
              <a:off x="7247901"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7" name="Rectangle 7466"/>
            <p:cNvSpPr/>
            <p:nvPr/>
          </p:nvSpPr>
          <p:spPr>
            <a:xfrm rot="5400000">
              <a:off x="7189091"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8" name="Rectangle 7467"/>
            <p:cNvSpPr/>
            <p:nvPr/>
          </p:nvSpPr>
          <p:spPr>
            <a:xfrm rot="5400000">
              <a:off x="7188779"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9" name="Rectangle 7468"/>
            <p:cNvSpPr/>
            <p:nvPr/>
          </p:nvSpPr>
          <p:spPr>
            <a:xfrm rot="5400000">
              <a:off x="7082274"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0" name="Rectangle 7469"/>
            <p:cNvSpPr/>
            <p:nvPr/>
          </p:nvSpPr>
          <p:spPr>
            <a:xfrm rot="5400000">
              <a:off x="7020251"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7" name="Rectangle 7456"/>
            <p:cNvSpPr/>
            <p:nvPr/>
          </p:nvSpPr>
          <p:spPr>
            <a:xfrm rot="5400000">
              <a:off x="7543105"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58" name="Rectangle 7457"/>
            <p:cNvSpPr/>
            <p:nvPr/>
          </p:nvSpPr>
          <p:spPr>
            <a:xfrm rot="5400000">
              <a:off x="7926462"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9" name="Rectangle 7458"/>
            <p:cNvSpPr/>
            <p:nvPr/>
          </p:nvSpPr>
          <p:spPr>
            <a:xfrm rot="5400000">
              <a:off x="7818203"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0" name="Rectangle 7459"/>
            <p:cNvSpPr/>
            <p:nvPr/>
          </p:nvSpPr>
          <p:spPr>
            <a:xfrm rot="5400000">
              <a:off x="7750030"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1" name="Rectangle 7460"/>
            <p:cNvSpPr/>
            <p:nvPr/>
          </p:nvSpPr>
          <p:spPr>
            <a:xfrm rot="5400000">
              <a:off x="7749717"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2" name="Rectangle 7461"/>
            <p:cNvSpPr/>
            <p:nvPr/>
          </p:nvSpPr>
          <p:spPr>
            <a:xfrm rot="5400000">
              <a:off x="7643213"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3" name="Rectangle 7462"/>
            <p:cNvSpPr/>
            <p:nvPr/>
          </p:nvSpPr>
          <p:spPr>
            <a:xfrm rot="5400000">
              <a:off x="7581190"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1" name="Rectangle 7450"/>
            <p:cNvSpPr/>
            <p:nvPr/>
          </p:nvSpPr>
          <p:spPr>
            <a:xfrm rot="5400000">
              <a:off x="7926462"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2" name="Rectangle 7451"/>
            <p:cNvSpPr/>
            <p:nvPr/>
          </p:nvSpPr>
          <p:spPr>
            <a:xfrm rot="5400000">
              <a:off x="7808839"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3" name="Rectangle 7452"/>
            <p:cNvSpPr/>
            <p:nvPr/>
          </p:nvSpPr>
          <p:spPr>
            <a:xfrm rot="5400000">
              <a:off x="7750029"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4" name="Rectangle 7453"/>
            <p:cNvSpPr/>
            <p:nvPr/>
          </p:nvSpPr>
          <p:spPr>
            <a:xfrm rot="5400000">
              <a:off x="7749717"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5" name="Rectangle 7454"/>
            <p:cNvSpPr/>
            <p:nvPr/>
          </p:nvSpPr>
          <p:spPr>
            <a:xfrm rot="5400000">
              <a:off x="7643212"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6" name="Rectangle 7455"/>
            <p:cNvSpPr/>
            <p:nvPr/>
          </p:nvSpPr>
          <p:spPr>
            <a:xfrm rot="5400000">
              <a:off x="7581189"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3" name="Rectangle 7442"/>
            <p:cNvSpPr/>
            <p:nvPr/>
          </p:nvSpPr>
          <p:spPr>
            <a:xfrm rot="5400000">
              <a:off x="8104044"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44" name="Rectangle 7443"/>
            <p:cNvSpPr/>
            <p:nvPr/>
          </p:nvSpPr>
          <p:spPr>
            <a:xfrm rot="5400000">
              <a:off x="8487401"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5" name="Rectangle 7444"/>
            <p:cNvSpPr/>
            <p:nvPr/>
          </p:nvSpPr>
          <p:spPr>
            <a:xfrm rot="5400000">
              <a:off x="8379142"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6" name="Rectangle 7445"/>
            <p:cNvSpPr/>
            <p:nvPr/>
          </p:nvSpPr>
          <p:spPr>
            <a:xfrm rot="5400000">
              <a:off x="8310969"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7" name="Rectangle 7446"/>
            <p:cNvSpPr/>
            <p:nvPr/>
          </p:nvSpPr>
          <p:spPr>
            <a:xfrm rot="5400000">
              <a:off x="8310656"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8" name="Rectangle 7447"/>
            <p:cNvSpPr/>
            <p:nvPr/>
          </p:nvSpPr>
          <p:spPr>
            <a:xfrm rot="5400000">
              <a:off x="8204152"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9" name="Rectangle 7448"/>
            <p:cNvSpPr/>
            <p:nvPr/>
          </p:nvSpPr>
          <p:spPr>
            <a:xfrm rot="5400000">
              <a:off x="8142129"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7" name="Rectangle 7436"/>
            <p:cNvSpPr/>
            <p:nvPr/>
          </p:nvSpPr>
          <p:spPr>
            <a:xfrm rot="5400000">
              <a:off x="8487401"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8" name="Rectangle 7437"/>
            <p:cNvSpPr/>
            <p:nvPr/>
          </p:nvSpPr>
          <p:spPr>
            <a:xfrm rot="5400000">
              <a:off x="8369778"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9" name="Rectangle 7438"/>
            <p:cNvSpPr/>
            <p:nvPr/>
          </p:nvSpPr>
          <p:spPr>
            <a:xfrm rot="5400000">
              <a:off x="8310968"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0" name="Rectangle 7439"/>
            <p:cNvSpPr/>
            <p:nvPr/>
          </p:nvSpPr>
          <p:spPr>
            <a:xfrm rot="5400000">
              <a:off x="8310656"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1" name="Rectangle 7440"/>
            <p:cNvSpPr/>
            <p:nvPr/>
          </p:nvSpPr>
          <p:spPr>
            <a:xfrm rot="5400000">
              <a:off x="8204151"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2" name="Rectangle 7441"/>
            <p:cNvSpPr/>
            <p:nvPr/>
          </p:nvSpPr>
          <p:spPr>
            <a:xfrm rot="5400000">
              <a:off x="8142128"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9" name="Rectangle 7428"/>
            <p:cNvSpPr/>
            <p:nvPr/>
          </p:nvSpPr>
          <p:spPr>
            <a:xfrm rot="5400000">
              <a:off x="8660970"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30" name="Rectangle 7429"/>
            <p:cNvSpPr/>
            <p:nvPr/>
          </p:nvSpPr>
          <p:spPr>
            <a:xfrm rot="5400000">
              <a:off x="9044327"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1" name="Rectangle 7430"/>
            <p:cNvSpPr/>
            <p:nvPr/>
          </p:nvSpPr>
          <p:spPr>
            <a:xfrm rot="5400000">
              <a:off x="8936068"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2" name="Rectangle 7431"/>
            <p:cNvSpPr/>
            <p:nvPr/>
          </p:nvSpPr>
          <p:spPr>
            <a:xfrm rot="5400000">
              <a:off x="8867895"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3" name="Rectangle 7432"/>
            <p:cNvSpPr/>
            <p:nvPr/>
          </p:nvSpPr>
          <p:spPr>
            <a:xfrm rot="5400000">
              <a:off x="8867582"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4" name="Rectangle 7433"/>
            <p:cNvSpPr/>
            <p:nvPr/>
          </p:nvSpPr>
          <p:spPr>
            <a:xfrm rot="5400000">
              <a:off x="8761078"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5" name="Rectangle 7434"/>
            <p:cNvSpPr/>
            <p:nvPr/>
          </p:nvSpPr>
          <p:spPr>
            <a:xfrm rot="5400000">
              <a:off x="8699055"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3" name="Rectangle 7422"/>
            <p:cNvSpPr/>
            <p:nvPr/>
          </p:nvSpPr>
          <p:spPr>
            <a:xfrm rot="5400000">
              <a:off x="9044327"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4" name="Rectangle 7423"/>
            <p:cNvSpPr/>
            <p:nvPr/>
          </p:nvSpPr>
          <p:spPr>
            <a:xfrm rot="5400000">
              <a:off x="8926704"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5" name="Rectangle 7424"/>
            <p:cNvSpPr/>
            <p:nvPr/>
          </p:nvSpPr>
          <p:spPr>
            <a:xfrm rot="5400000">
              <a:off x="8867894"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6" name="Rectangle 7425"/>
            <p:cNvSpPr/>
            <p:nvPr/>
          </p:nvSpPr>
          <p:spPr>
            <a:xfrm rot="5400000">
              <a:off x="8867582"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7" name="Rectangle 7426"/>
            <p:cNvSpPr/>
            <p:nvPr/>
          </p:nvSpPr>
          <p:spPr>
            <a:xfrm rot="5400000">
              <a:off x="8761077"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8" name="Rectangle 7427"/>
            <p:cNvSpPr/>
            <p:nvPr/>
          </p:nvSpPr>
          <p:spPr>
            <a:xfrm rot="5400000">
              <a:off x="8699054"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5" name="Rectangle 7414"/>
            <p:cNvSpPr/>
            <p:nvPr/>
          </p:nvSpPr>
          <p:spPr>
            <a:xfrm rot="5400000">
              <a:off x="9221908"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16" name="Rectangle 7415"/>
            <p:cNvSpPr/>
            <p:nvPr/>
          </p:nvSpPr>
          <p:spPr>
            <a:xfrm rot="5400000">
              <a:off x="9605265"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7" name="Rectangle 7416"/>
            <p:cNvSpPr/>
            <p:nvPr/>
          </p:nvSpPr>
          <p:spPr>
            <a:xfrm rot="5400000">
              <a:off x="9497006"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8" name="Rectangle 7417"/>
            <p:cNvSpPr/>
            <p:nvPr/>
          </p:nvSpPr>
          <p:spPr>
            <a:xfrm rot="5400000">
              <a:off x="9428833"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9" name="Rectangle 7418"/>
            <p:cNvSpPr/>
            <p:nvPr/>
          </p:nvSpPr>
          <p:spPr>
            <a:xfrm rot="5400000">
              <a:off x="9428520"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0" name="Rectangle 7419"/>
            <p:cNvSpPr/>
            <p:nvPr/>
          </p:nvSpPr>
          <p:spPr>
            <a:xfrm rot="5400000">
              <a:off x="9322016"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1" name="Rectangle 7420"/>
            <p:cNvSpPr/>
            <p:nvPr/>
          </p:nvSpPr>
          <p:spPr>
            <a:xfrm rot="5400000">
              <a:off x="9259993"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9" name="Rectangle 7408"/>
            <p:cNvSpPr/>
            <p:nvPr/>
          </p:nvSpPr>
          <p:spPr>
            <a:xfrm rot="5400000">
              <a:off x="9605265"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0" name="Rectangle 7409"/>
            <p:cNvSpPr/>
            <p:nvPr/>
          </p:nvSpPr>
          <p:spPr>
            <a:xfrm rot="5400000">
              <a:off x="9487642"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1" name="Rectangle 7410"/>
            <p:cNvSpPr/>
            <p:nvPr/>
          </p:nvSpPr>
          <p:spPr>
            <a:xfrm rot="5400000">
              <a:off x="9428832"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2" name="Rectangle 7411"/>
            <p:cNvSpPr/>
            <p:nvPr/>
          </p:nvSpPr>
          <p:spPr>
            <a:xfrm rot="5400000">
              <a:off x="9428520"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3" name="Rectangle 7412"/>
            <p:cNvSpPr/>
            <p:nvPr/>
          </p:nvSpPr>
          <p:spPr>
            <a:xfrm rot="5400000">
              <a:off x="9322015"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4" name="Rectangle 7413"/>
            <p:cNvSpPr/>
            <p:nvPr/>
          </p:nvSpPr>
          <p:spPr>
            <a:xfrm rot="5400000">
              <a:off x="9259992"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1" name="Rectangle 7400"/>
            <p:cNvSpPr/>
            <p:nvPr/>
          </p:nvSpPr>
          <p:spPr>
            <a:xfrm rot="5400000">
              <a:off x="9782847"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02" name="Rectangle 7401"/>
            <p:cNvSpPr/>
            <p:nvPr/>
          </p:nvSpPr>
          <p:spPr>
            <a:xfrm rot="5400000">
              <a:off x="10166204"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3" name="Rectangle 7402"/>
            <p:cNvSpPr/>
            <p:nvPr/>
          </p:nvSpPr>
          <p:spPr>
            <a:xfrm rot="5400000">
              <a:off x="10057945"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4" name="Rectangle 7403"/>
            <p:cNvSpPr/>
            <p:nvPr/>
          </p:nvSpPr>
          <p:spPr>
            <a:xfrm rot="5400000">
              <a:off x="9989772"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5" name="Rectangle 7404"/>
            <p:cNvSpPr/>
            <p:nvPr/>
          </p:nvSpPr>
          <p:spPr>
            <a:xfrm rot="5400000">
              <a:off x="9989459"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6" name="Rectangle 7405"/>
            <p:cNvSpPr/>
            <p:nvPr/>
          </p:nvSpPr>
          <p:spPr>
            <a:xfrm rot="5400000">
              <a:off x="9882955"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7" name="Rectangle 7406"/>
            <p:cNvSpPr/>
            <p:nvPr/>
          </p:nvSpPr>
          <p:spPr>
            <a:xfrm rot="5400000">
              <a:off x="9820932"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5" name="Rectangle 7394"/>
            <p:cNvSpPr/>
            <p:nvPr/>
          </p:nvSpPr>
          <p:spPr>
            <a:xfrm rot="5400000">
              <a:off x="10166204"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6" name="Rectangle 7395"/>
            <p:cNvSpPr/>
            <p:nvPr/>
          </p:nvSpPr>
          <p:spPr>
            <a:xfrm rot="5400000">
              <a:off x="10048581"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7" name="Rectangle 7396"/>
            <p:cNvSpPr/>
            <p:nvPr/>
          </p:nvSpPr>
          <p:spPr>
            <a:xfrm rot="5400000">
              <a:off x="9989771"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8" name="Rectangle 7397"/>
            <p:cNvSpPr/>
            <p:nvPr/>
          </p:nvSpPr>
          <p:spPr>
            <a:xfrm rot="5400000">
              <a:off x="9989459"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9" name="Rectangle 7398"/>
            <p:cNvSpPr/>
            <p:nvPr/>
          </p:nvSpPr>
          <p:spPr>
            <a:xfrm rot="5400000">
              <a:off x="9882954"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0" name="Rectangle 7399"/>
            <p:cNvSpPr/>
            <p:nvPr/>
          </p:nvSpPr>
          <p:spPr>
            <a:xfrm rot="5400000">
              <a:off x="9820931"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7" name="Rectangle 7386"/>
            <p:cNvSpPr/>
            <p:nvPr/>
          </p:nvSpPr>
          <p:spPr>
            <a:xfrm rot="5400000">
              <a:off x="10343785"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88" name="Rectangle 7387"/>
            <p:cNvSpPr/>
            <p:nvPr/>
          </p:nvSpPr>
          <p:spPr>
            <a:xfrm rot="5400000">
              <a:off x="10727142"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9" name="Rectangle 7388"/>
            <p:cNvSpPr/>
            <p:nvPr/>
          </p:nvSpPr>
          <p:spPr>
            <a:xfrm rot="5400000">
              <a:off x="10618883"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0" name="Rectangle 7389"/>
            <p:cNvSpPr/>
            <p:nvPr/>
          </p:nvSpPr>
          <p:spPr>
            <a:xfrm rot="5400000">
              <a:off x="10550710"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1" name="Rectangle 7390"/>
            <p:cNvSpPr/>
            <p:nvPr/>
          </p:nvSpPr>
          <p:spPr>
            <a:xfrm rot="5400000">
              <a:off x="10550397"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2" name="Rectangle 7391"/>
            <p:cNvSpPr/>
            <p:nvPr/>
          </p:nvSpPr>
          <p:spPr>
            <a:xfrm rot="5400000">
              <a:off x="10443893"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3" name="Rectangle 7392"/>
            <p:cNvSpPr/>
            <p:nvPr/>
          </p:nvSpPr>
          <p:spPr>
            <a:xfrm rot="5400000">
              <a:off x="10381870"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1" name="Rectangle 7380"/>
            <p:cNvSpPr/>
            <p:nvPr/>
          </p:nvSpPr>
          <p:spPr>
            <a:xfrm rot="5400000">
              <a:off x="10727142"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2" name="Rectangle 7381"/>
            <p:cNvSpPr/>
            <p:nvPr/>
          </p:nvSpPr>
          <p:spPr>
            <a:xfrm rot="5400000">
              <a:off x="10609519"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3" name="Rectangle 7382"/>
            <p:cNvSpPr/>
            <p:nvPr/>
          </p:nvSpPr>
          <p:spPr>
            <a:xfrm rot="5400000">
              <a:off x="10550709"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4" name="Rectangle 7383"/>
            <p:cNvSpPr/>
            <p:nvPr/>
          </p:nvSpPr>
          <p:spPr>
            <a:xfrm rot="5400000">
              <a:off x="10550397"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5" name="Rectangle 7384"/>
            <p:cNvSpPr/>
            <p:nvPr/>
          </p:nvSpPr>
          <p:spPr>
            <a:xfrm rot="5400000">
              <a:off x="10443892"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6" name="Rectangle 7385"/>
            <p:cNvSpPr/>
            <p:nvPr/>
          </p:nvSpPr>
          <p:spPr>
            <a:xfrm rot="5400000">
              <a:off x="10381869"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3" name="Rectangle 7372"/>
            <p:cNvSpPr/>
            <p:nvPr/>
          </p:nvSpPr>
          <p:spPr>
            <a:xfrm rot="5400000">
              <a:off x="10904724"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74" name="Rectangle 7373"/>
            <p:cNvSpPr/>
            <p:nvPr/>
          </p:nvSpPr>
          <p:spPr>
            <a:xfrm rot="5400000">
              <a:off x="11288081"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5" name="Rectangle 7374"/>
            <p:cNvSpPr/>
            <p:nvPr/>
          </p:nvSpPr>
          <p:spPr>
            <a:xfrm rot="5400000">
              <a:off x="11179822"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6" name="Rectangle 7375"/>
            <p:cNvSpPr/>
            <p:nvPr/>
          </p:nvSpPr>
          <p:spPr>
            <a:xfrm rot="5400000">
              <a:off x="11111649"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7" name="Rectangle 7376"/>
            <p:cNvSpPr/>
            <p:nvPr/>
          </p:nvSpPr>
          <p:spPr>
            <a:xfrm rot="5400000">
              <a:off x="11111336"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8" name="Rectangle 7377"/>
            <p:cNvSpPr/>
            <p:nvPr/>
          </p:nvSpPr>
          <p:spPr>
            <a:xfrm rot="5400000">
              <a:off x="11004832"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9" name="Rectangle 7378"/>
            <p:cNvSpPr/>
            <p:nvPr/>
          </p:nvSpPr>
          <p:spPr>
            <a:xfrm rot="5400000">
              <a:off x="10942809"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7" name="Rectangle 7366"/>
            <p:cNvSpPr/>
            <p:nvPr/>
          </p:nvSpPr>
          <p:spPr>
            <a:xfrm rot="5400000">
              <a:off x="11288081"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8" name="Rectangle 7367"/>
            <p:cNvSpPr/>
            <p:nvPr/>
          </p:nvSpPr>
          <p:spPr>
            <a:xfrm rot="5400000">
              <a:off x="11170458"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9" name="Rectangle 7368"/>
            <p:cNvSpPr/>
            <p:nvPr/>
          </p:nvSpPr>
          <p:spPr>
            <a:xfrm rot="5400000">
              <a:off x="11111648"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0" name="Rectangle 7369"/>
            <p:cNvSpPr/>
            <p:nvPr/>
          </p:nvSpPr>
          <p:spPr>
            <a:xfrm rot="5400000">
              <a:off x="11111336"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1" name="Rectangle 7370"/>
            <p:cNvSpPr/>
            <p:nvPr/>
          </p:nvSpPr>
          <p:spPr>
            <a:xfrm rot="5400000">
              <a:off x="11004831"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2" name="Rectangle 7371"/>
            <p:cNvSpPr/>
            <p:nvPr/>
          </p:nvSpPr>
          <p:spPr>
            <a:xfrm rot="5400000">
              <a:off x="10942808"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9" name="Rectangle 7358"/>
            <p:cNvSpPr/>
            <p:nvPr/>
          </p:nvSpPr>
          <p:spPr>
            <a:xfrm rot="5400000">
              <a:off x="11465663"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60" name="Rectangle 7359"/>
            <p:cNvSpPr/>
            <p:nvPr/>
          </p:nvSpPr>
          <p:spPr>
            <a:xfrm rot="5400000">
              <a:off x="11849020"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1" name="Rectangle 7360"/>
            <p:cNvSpPr/>
            <p:nvPr/>
          </p:nvSpPr>
          <p:spPr>
            <a:xfrm rot="5400000">
              <a:off x="11740761"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2" name="Rectangle 7361"/>
            <p:cNvSpPr/>
            <p:nvPr/>
          </p:nvSpPr>
          <p:spPr>
            <a:xfrm rot="5400000">
              <a:off x="11672588"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3" name="Rectangle 7362"/>
            <p:cNvSpPr/>
            <p:nvPr/>
          </p:nvSpPr>
          <p:spPr>
            <a:xfrm rot="5400000">
              <a:off x="11672275"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4" name="Rectangle 7363"/>
            <p:cNvSpPr/>
            <p:nvPr/>
          </p:nvSpPr>
          <p:spPr>
            <a:xfrm rot="5400000">
              <a:off x="11565771"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5" name="Rectangle 7364"/>
            <p:cNvSpPr/>
            <p:nvPr/>
          </p:nvSpPr>
          <p:spPr>
            <a:xfrm rot="5400000">
              <a:off x="11503748"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3" name="Rectangle 7352"/>
            <p:cNvSpPr/>
            <p:nvPr/>
          </p:nvSpPr>
          <p:spPr>
            <a:xfrm rot="5400000">
              <a:off x="11849020"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4" name="Rectangle 7353"/>
            <p:cNvSpPr/>
            <p:nvPr/>
          </p:nvSpPr>
          <p:spPr>
            <a:xfrm rot="5400000">
              <a:off x="11731397"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5" name="Rectangle 7354"/>
            <p:cNvSpPr/>
            <p:nvPr/>
          </p:nvSpPr>
          <p:spPr>
            <a:xfrm rot="5400000">
              <a:off x="11672587"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6" name="Rectangle 7355"/>
            <p:cNvSpPr/>
            <p:nvPr/>
          </p:nvSpPr>
          <p:spPr>
            <a:xfrm rot="5400000">
              <a:off x="11672275"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7" name="Rectangle 7356"/>
            <p:cNvSpPr/>
            <p:nvPr/>
          </p:nvSpPr>
          <p:spPr>
            <a:xfrm rot="5400000">
              <a:off x="11565770"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8" name="Rectangle 7357"/>
            <p:cNvSpPr/>
            <p:nvPr/>
          </p:nvSpPr>
          <p:spPr>
            <a:xfrm rot="5400000">
              <a:off x="11503747"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5" name="Rectangle 7344"/>
            <p:cNvSpPr/>
            <p:nvPr/>
          </p:nvSpPr>
          <p:spPr>
            <a:xfrm rot="5400000">
              <a:off x="6421228"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46" name="Rectangle 7345"/>
            <p:cNvSpPr/>
            <p:nvPr/>
          </p:nvSpPr>
          <p:spPr>
            <a:xfrm rot="5400000">
              <a:off x="6804585"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7" name="Rectangle 7346"/>
            <p:cNvSpPr/>
            <p:nvPr/>
          </p:nvSpPr>
          <p:spPr>
            <a:xfrm rot="5400000">
              <a:off x="6696326"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8" name="Rectangle 7347"/>
            <p:cNvSpPr/>
            <p:nvPr/>
          </p:nvSpPr>
          <p:spPr>
            <a:xfrm rot="5400000">
              <a:off x="6628153"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9" name="Rectangle 7348"/>
            <p:cNvSpPr/>
            <p:nvPr/>
          </p:nvSpPr>
          <p:spPr>
            <a:xfrm rot="5400000">
              <a:off x="6627840"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0" name="Rectangle 7349"/>
            <p:cNvSpPr/>
            <p:nvPr/>
          </p:nvSpPr>
          <p:spPr>
            <a:xfrm rot="5400000">
              <a:off x="6521336"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1" name="Rectangle 7350"/>
            <p:cNvSpPr/>
            <p:nvPr/>
          </p:nvSpPr>
          <p:spPr>
            <a:xfrm rot="5400000">
              <a:off x="6459313"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9" name="Rectangle 7338"/>
            <p:cNvSpPr/>
            <p:nvPr/>
          </p:nvSpPr>
          <p:spPr>
            <a:xfrm rot="5400000">
              <a:off x="6804585"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0" name="Rectangle 7339"/>
            <p:cNvSpPr/>
            <p:nvPr/>
          </p:nvSpPr>
          <p:spPr>
            <a:xfrm rot="5400000">
              <a:off x="6686962"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1" name="Rectangle 7340"/>
            <p:cNvSpPr/>
            <p:nvPr/>
          </p:nvSpPr>
          <p:spPr>
            <a:xfrm rot="5400000">
              <a:off x="6628152"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2" name="Rectangle 7341"/>
            <p:cNvSpPr/>
            <p:nvPr/>
          </p:nvSpPr>
          <p:spPr>
            <a:xfrm rot="5400000">
              <a:off x="6627840"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3" name="Rectangle 7342"/>
            <p:cNvSpPr/>
            <p:nvPr/>
          </p:nvSpPr>
          <p:spPr>
            <a:xfrm rot="5400000">
              <a:off x="6521335"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4" name="Rectangle 7343"/>
            <p:cNvSpPr/>
            <p:nvPr/>
          </p:nvSpPr>
          <p:spPr>
            <a:xfrm rot="5400000">
              <a:off x="6459312"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1" name="Rectangle 7330"/>
            <p:cNvSpPr/>
            <p:nvPr/>
          </p:nvSpPr>
          <p:spPr>
            <a:xfrm rot="5400000">
              <a:off x="6982167"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32" name="Rectangle 7331"/>
            <p:cNvSpPr/>
            <p:nvPr/>
          </p:nvSpPr>
          <p:spPr>
            <a:xfrm rot="5400000">
              <a:off x="7365524"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3" name="Rectangle 7332"/>
            <p:cNvSpPr/>
            <p:nvPr/>
          </p:nvSpPr>
          <p:spPr>
            <a:xfrm rot="5400000">
              <a:off x="7257265"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4" name="Rectangle 7333"/>
            <p:cNvSpPr/>
            <p:nvPr/>
          </p:nvSpPr>
          <p:spPr>
            <a:xfrm rot="5400000">
              <a:off x="7189092"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5" name="Rectangle 7334"/>
            <p:cNvSpPr/>
            <p:nvPr/>
          </p:nvSpPr>
          <p:spPr>
            <a:xfrm rot="5400000">
              <a:off x="7188779"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6" name="Rectangle 7335"/>
            <p:cNvSpPr/>
            <p:nvPr/>
          </p:nvSpPr>
          <p:spPr>
            <a:xfrm rot="5400000">
              <a:off x="7082275"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7" name="Rectangle 7336"/>
            <p:cNvSpPr/>
            <p:nvPr/>
          </p:nvSpPr>
          <p:spPr>
            <a:xfrm rot="5400000">
              <a:off x="7020252"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5" name="Rectangle 7324"/>
            <p:cNvSpPr/>
            <p:nvPr/>
          </p:nvSpPr>
          <p:spPr>
            <a:xfrm rot="5400000">
              <a:off x="7365524"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6" name="Rectangle 7325"/>
            <p:cNvSpPr/>
            <p:nvPr/>
          </p:nvSpPr>
          <p:spPr>
            <a:xfrm rot="5400000">
              <a:off x="7247901"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7" name="Rectangle 7326"/>
            <p:cNvSpPr/>
            <p:nvPr/>
          </p:nvSpPr>
          <p:spPr>
            <a:xfrm rot="5400000">
              <a:off x="7189091"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8" name="Rectangle 7327"/>
            <p:cNvSpPr/>
            <p:nvPr/>
          </p:nvSpPr>
          <p:spPr>
            <a:xfrm rot="5400000">
              <a:off x="7188779"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9" name="Rectangle 7328"/>
            <p:cNvSpPr/>
            <p:nvPr/>
          </p:nvSpPr>
          <p:spPr>
            <a:xfrm rot="5400000">
              <a:off x="7082274"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0" name="Rectangle 7329"/>
            <p:cNvSpPr/>
            <p:nvPr/>
          </p:nvSpPr>
          <p:spPr>
            <a:xfrm rot="5400000">
              <a:off x="7020251"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7" name="Rectangle 7316"/>
            <p:cNvSpPr/>
            <p:nvPr/>
          </p:nvSpPr>
          <p:spPr>
            <a:xfrm rot="5400000">
              <a:off x="7543105"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18" name="Rectangle 7317"/>
            <p:cNvSpPr/>
            <p:nvPr/>
          </p:nvSpPr>
          <p:spPr>
            <a:xfrm rot="5400000">
              <a:off x="7926462"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9" name="Rectangle 7318"/>
            <p:cNvSpPr/>
            <p:nvPr/>
          </p:nvSpPr>
          <p:spPr>
            <a:xfrm rot="5400000">
              <a:off x="7818203"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0" name="Rectangle 7319"/>
            <p:cNvSpPr/>
            <p:nvPr/>
          </p:nvSpPr>
          <p:spPr>
            <a:xfrm rot="5400000">
              <a:off x="7750030"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1" name="Rectangle 7320"/>
            <p:cNvSpPr/>
            <p:nvPr/>
          </p:nvSpPr>
          <p:spPr>
            <a:xfrm rot="5400000">
              <a:off x="7749717"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2" name="Rectangle 7321"/>
            <p:cNvSpPr/>
            <p:nvPr/>
          </p:nvSpPr>
          <p:spPr>
            <a:xfrm rot="5400000">
              <a:off x="7643213"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3" name="Rectangle 7322"/>
            <p:cNvSpPr/>
            <p:nvPr/>
          </p:nvSpPr>
          <p:spPr>
            <a:xfrm rot="5400000">
              <a:off x="7581190"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1" name="Rectangle 7310"/>
            <p:cNvSpPr/>
            <p:nvPr/>
          </p:nvSpPr>
          <p:spPr>
            <a:xfrm rot="5400000">
              <a:off x="7926462"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2" name="Rectangle 7311"/>
            <p:cNvSpPr/>
            <p:nvPr/>
          </p:nvSpPr>
          <p:spPr>
            <a:xfrm rot="5400000">
              <a:off x="7808839"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3" name="Rectangle 7312"/>
            <p:cNvSpPr/>
            <p:nvPr/>
          </p:nvSpPr>
          <p:spPr>
            <a:xfrm rot="5400000">
              <a:off x="7750029"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4" name="Rectangle 7313"/>
            <p:cNvSpPr/>
            <p:nvPr/>
          </p:nvSpPr>
          <p:spPr>
            <a:xfrm rot="5400000">
              <a:off x="7749717"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5" name="Rectangle 7314"/>
            <p:cNvSpPr/>
            <p:nvPr/>
          </p:nvSpPr>
          <p:spPr>
            <a:xfrm rot="5400000">
              <a:off x="7643212"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6" name="Rectangle 7315"/>
            <p:cNvSpPr/>
            <p:nvPr/>
          </p:nvSpPr>
          <p:spPr>
            <a:xfrm rot="5400000">
              <a:off x="7581189"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3" name="Rectangle 7302"/>
            <p:cNvSpPr/>
            <p:nvPr/>
          </p:nvSpPr>
          <p:spPr>
            <a:xfrm rot="5400000">
              <a:off x="8104044"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04" name="Rectangle 7303"/>
            <p:cNvSpPr/>
            <p:nvPr/>
          </p:nvSpPr>
          <p:spPr>
            <a:xfrm rot="5400000">
              <a:off x="8487401"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5" name="Rectangle 7304"/>
            <p:cNvSpPr/>
            <p:nvPr/>
          </p:nvSpPr>
          <p:spPr>
            <a:xfrm rot="5400000">
              <a:off x="8379142"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6" name="Rectangle 7305"/>
            <p:cNvSpPr/>
            <p:nvPr/>
          </p:nvSpPr>
          <p:spPr>
            <a:xfrm rot="5400000">
              <a:off x="8310969"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7" name="Rectangle 7306"/>
            <p:cNvSpPr/>
            <p:nvPr/>
          </p:nvSpPr>
          <p:spPr>
            <a:xfrm rot="5400000">
              <a:off x="8310656"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8" name="Rectangle 7307"/>
            <p:cNvSpPr/>
            <p:nvPr/>
          </p:nvSpPr>
          <p:spPr>
            <a:xfrm rot="5400000">
              <a:off x="8204152"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9" name="Rectangle 7308"/>
            <p:cNvSpPr/>
            <p:nvPr/>
          </p:nvSpPr>
          <p:spPr>
            <a:xfrm rot="5400000">
              <a:off x="8142129"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7" name="Rectangle 7296"/>
            <p:cNvSpPr/>
            <p:nvPr/>
          </p:nvSpPr>
          <p:spPr>
            <a:xfrm rot="5400000">
              <a:off x="8487401"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8" name="Rectangle 7297"/>
            <p:cNvSpPr/>
            <p:nvPr/>
          </p:nvSpPr>
          <p:spPr>
            <a:xfrm rot="5400000">
              <a:off x="8369778"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9" name="Rectangle 7298"/>
            <p:cNvSpPr/>
            <p:nvPr/>
          </p:nvSpPr>
          <p:spPr>
            <a:xfrm rot="5400000">
              <a:off x="8310968"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0" name="Rectangle 7299"/>
            <p:cNvSpPr/>
            <p:nvPr/>
          </p:nvSpPr>
          <p:spPr>
            <a:xfrm rot="5400000">
              <a:off x="8310656"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1" name="Rectangle 7300"/>
            <p:cNvSpPr/>
            <p:nvPr/>
          </p:nvSpPr>
          <p:spPr>
            <a:xfrm rot="5400000">
              <a:off x="8204151"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2" name="Rectangle 7301"/>
            <p:cNvSpPr/>
            <p:nvPr/>
          </p:nvSpPr>
          <p:spPr>
            <a:xfrm rot="5400000">
              <a:off x="8142128"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9" name="Rectangle 7288"/>
            <p:cNvSpPr/>
            <p:nvPr/>
          </p:nvSpPr>
          <p:spPr>
            <a:xfrm rot="5400000">
              <a:off x="8660970"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90" name="Rectangle 7289"/>
            <p:cNvSpPr/>
            <p:nvPr/>
          </p:nvSpPr>
          <p:spPr>
            <a:xfrm rot="5400000">
              <a:off x="9044327"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1" name="Rectangle 7290"/>
            <p:cNvSpPr/>
            <p:nvPr/>
          </p:nvSpPr>
          <p:spPr>
            <a:xfrm rot="5400000">
              <a:off x="8936068"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2" name="Rectangle 7291"/>
            <p:cNvSpPr/>
            <p:nvPr/>
          </p:nvSpPr>
          <p:spPr>
            <a:xfrm rot="5400000">
              <a:off x="8867895"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3" name="Rectangle 7292"/>
            <p:cNvSpPr/>
            <p:nvPr/>
          </p:nvSpPr>
          <p:spPr>
            <a:xfrm rot="5400000">
              <a:off x="8867582"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4" name="Rectangle 7293"/>
            <p:cNvSpPr/>
            <p:nvPr/>
          </p:nvSpPr>
          <p:spPr>
            <a:xfrm rot="5400000">
              <a:off x="8761078"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5" name="Rectangle 7294"/>
            <p:cNvSpPr/>
            <p:nvPr/>
          </p:nvSpPr>
          <p:spPr>
            <a:xfrm rot="5400000">
              <a:off x="8699055"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3" name="Rectangle 7282"/>
            <p:cNvSpPr/>
            <p:nvPr/>
          </p:nvSpPr>
          <p:spPr>
            <a:xfrm rot="5400000">
              <a:off x="9044327"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4" name="Rectangle 7283"/>
            <p:cNvSpPr/>
            <p:nvPr/>
          </p:nvSpPr>
          <p:spPr>
            <a:xfrm rot="5400000">
              <a:off x="8926704"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5" name="Rectangle 7284"/>
            <p:cNvSpPr/>
            <p:nvPr/>
          </p:nvSpPr>
          <p:spPr>
            <a:xfrm rot="5400000">
              <a:off x="8867894"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6" name="Rectangle 7285"/>
            <p:cNvSpPr/>
            <p:nvPr/>
          </p:nvSpPr>
          <p:spPr>
            <a:xfrm rot="5400000">
              <a:off x="8867582"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7" name="Rectangle 7286"/>
            <p:cNvSpPr/>
            <p:nvPr/>
          </p:nvSpPr>
          <p:spPr>
            <a:xfrm rot="5400000">
              <a:off x="8761077"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8" name="Rectangle 7287"/>
            <p:cNvSpPr/>
            <p:nvPr/>
          </p:nvSpPr>
          <p:spPr>
            <a:xfrm rot="5400000">
              <a:off x="8699054"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5" name="Rectangle 7274"/>
            <p:cNvSpPr/>
            <p:nvPr/>
          </p:nvSpPr>
          <p:spPr>
            <a:xfrm rot="5400000">
              <a:off x="9221908"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76" name="Rectangle 7275"/>
            <p:cNvSpPr/>
            <p:nvPr/>
          </p:nvSpPr>
          <p:spPr>
            <a:xfrm rot="5400000">
              <a:off x="9605265"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7" name="Rectangle 7276"/>
            <p:cNvSpPr/>
            <p:nvPr/>
          </p:nvSpPr>
          <p:spPr>
            <a:xfrm rot="5400000">
              <a:off x="9497006"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8" name="Rectangle 7277"/>
            <p:cNvSpPr/>
            <p:nvPr/>
          </p:nvSpPr>
          <p:spPr>
            <a:xfrm rot="5400000">
              <a:off x="9428833"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9" name="Rectangle 7278"/>
            <p:cNvSpPr/>
            <p:nvPr/>
          </p:nvSpPr>
          <p:spPr>
            <a:xfrm rot="5400000">
              <a:off x="9428520"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0" name="Rectangle 7279"/>
            <p:cNvSpPr/>
            <p:nvPr/>
          </p:nvSpPr>
          <p:spPr>
            <a:xfrm rot="5400000">
              <a:off x="9322016"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1" name="Rectangle 7280"/>
            <p:cNvSpPr/>
            <p:nvPr/>
          </p:nvSpPr>
          <p:spPr>
            <a:xfrm rot="5400000">
              <a:off x="9259993"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9" name="Rectangle 7268"/>
            <p:cNvSpPr/>
            <p:nvPr/>
          </p:nvSpPr>
          <p:spPr>
            <a:xfrm rot="5400000">
              <a:off x="9605265"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0" name="Rectangle 7269"/>
            <p:cNvSpPr/>
            <p:nvPr/>
          </p:nvSpPr>
          <p:spPr>
            <a:xfrm rot="5400000">
              <a:off x="9487642"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1" name="Rectangle 7270"/>
            <p:cNvSpPr/>
            <p:nvPr/>
          </p:nvSpPr>
          <p:spPr>
            <a:xfrm rot="5400000">
              <a:off x="9428832"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2" name="Rectangle 7271"/>
            <p:cNvSpPr/>
            <p:nvPr/>
          </p:nvSpPr>
          <p:spPr>
            <a:xfrm rot="5400000">
              <a:off x="9428520"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3" name="Rectangle 7272"/>
            <p:cNvSpPr/>
            <p:nvPr/>
          </p:nvSpPr>
          <p:spPr>
            <a:xfrm rot="5400000">
              <a:off x="9322015"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4" name="Rectangle 7273"/>
            <p:cNvSpPr/>
            <p:nvPr/>
          </p:nvSpPr>
          <p:spPr>
            <a:xfrm rot="5400000">
              <a:off x="9259992"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1" name="Rectangle 7260"/>
            <p:cNvSpPr/>
            <p:nvPr/>
          </p:nvSpPr>
          <p:spPr>
            <a:xfrm rot="5400000">
              <a:off x="9782847"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62" name="Rectangle 7261"/>
            <p:cNvSpPr/>
            <p:nvPr/>
          </p:nvSpPr>
          <p:spPr>
            <a:xfrm rot="5400000">
              <a:off x="10166204"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3" name="Rectangle 7262"/>
            <p:cNvSpPr/>
            <p:nvPr/>
          </p:nvSpPr>
          <p:spPr>
            <a:xfrm rot="5400000">
              <a:off x="10057945"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4" name="Rectangle 7263"/>
            <p:cNvSpPr/>
            <p:nvPr/>
          </p:nvSpPr>
          <p:spPr>
            <a:xfrm rot="5400000">
              <a:off x="9989772"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5" name="Rectangle 7264"/>
            <p:cNvSpPr/>
            <p:nvPr/>
          </p:nvSpPr>
          <p:spPr>
            <a:xfrm rot="5400000">
              <a:off x="9989459"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6" name="Rectangle 7265"/>
            <p:cNvSpPr/>
            <p:nvPr/>
          </p:nvSpPr>
          <p:spPr>
            <a:xfrm rot="5400000">
              <a:off x="9882955"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7" name="Rectangle 7266"/>
            <p:cNvSpPr/>
            <p:nvPr/>
          </p:nvSpPr>
          <p:spPr>
            <a:xfrm rot="5400000">
              <a:off x="9820932"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5" name="Rectangle 7254"/>
            <p:cNvSpPr/>
            <p:nvPr/>
          </p:nvSpPr>
          <p:spPr>
            <a:xfrm rot="5400000">
              <a:off x="10166204"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6" name="Rectangle 7255"/>
            <p:cNvSpPr/>
            <p:nvPr/>
          </p:nvSpPr>
          <p:spPr>
            <a:xfrm rot="5400000">
              <a:off x="10048581"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7" name="Rectangle 7256"/>
            <p:cNvSpPr/>
            <p:nvPr/>
          </p:nvSpPr>
          <p:spPr>
            <a:xfrm rot="5400000">
              <a:off x="9989771"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8" name="Rectangle 7257"/>
            <p:cNvSpPr/>
            <p:nvPr/>
          </p:nvSpPr>
          <p:spPr>
            <a:xfrm rot="5400000">
              <a:off x="9989459"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9" name="Rectangle 7258"/>
            <p:cNvSpPr/>
            <p:nvPr/>
          </p:nvSpPr>
          <p:spPr>
            <a:xfrm rot="5400000">
              <a:off x="9882954"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0" name="Rectangle 7259"/>
            <p:cNvSpPr/>
            <p:nvPr/>
          </p:nvSpPr>
          <p:spPr>
            <a:xfrm rot="5400000">
              <a:off x="9820931"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7" name="Rectangle 7246"/>
            <p:cNvSpPr/>
            <p:nvPr/>
          </p:nvSpPr>
          <p:spPr>
            <a:xfrm rot="5400000">
              <a:off x="10343785"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48" name="Rectangle 7247"/>
            <p:cNvSpPr/>
            <p:nvPr/>
          </p:nvSpPr>
          <p:spPr>
            <a:xfrm rot="5400000">
              <a:off x="10727142"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9" name="Rectangle 7248"/>
            <p:cNvSpPr/>
            <p:nvPr/>
          </p:nvSpPr>
          <p:spPr>
            <a:xfrm rot="5400000">
              <a:off x="10618883"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0" name="Rectangle 7249"/>
            <p:cNvSpPr/>
            <p:nvPr/>
          </p:nvSpPr>
          <p:spPr>
            <a:xfrm rot="5400000">
              <a:off x="10550710"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1" name="Rectangle 7250"/>
            <p:cNvSpPr/>
            <p:nvPr/>
          </p:nvSpPr>
          <p:spPr>
            <a:xfrm rot="5400000">
              <a:off x="10550397"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2" name="Rectangle 7251"/>
            <p:cNvSpPr/>
            <p:nvPr/>
          </p:nvSpPr>
          <p:spPr>
            <a:xfrm rot="5400000">
              <a:off x="10443893"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3" name="Rectangle 7252"/>
            <p:cNvSpPr/>
            <p:nvPr/>
          </p:nvSpPr>
          <p:spPr>
            <a:xfrm rot="5400000">
              <a:off x="10381870"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1" name="Rectangle 7240"/>
            <p:cNvSpPr/>
            <p:nvPr/>
          </p:nvSpPr>
          <p:spPr>
            <a:xfrm rot="5400000">
              <a:off x="10727142"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2" name="Rectangle 7241"/>
            <p:cNvSpPr/>
            <p:nvPr/>
          </p:nvSpPr>
          <p:spPr>
            <a:xfrm rot="5400000">
              <a:off x="10609519"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3" name="Rectangle 7242"/>
            <p:cNvSpPr/>
            <p:nvPr/>
          </p:nvSpPr>
          <p:spPr>
            <a:xfrm rot="5400000">
              <a:off x="10550709"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4" name="Rectangle 7243"/>
            <p:cNvSpPr/>
            <p:nvPr/>
          </p:nvSpPr>
          <p:spPr>
            <a:xfrm rot="5400000">
              <a:off x="10550397"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5" name="Rectangle 7244"/>
            <p:cNvSpPr/>
            <p:nvPr/>
          </p:nvSpPr>
          <p:spPr>
            <a:xfrm rot="5400000">
              <a:off x="10443892"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6" name="Rectangle 7245"/>
            <p:cNvSpPr/>
            <p:nvPr/>
          </p:nvSpPr>
          <p:spPr>
            <a:xfrm rot="5400000">
              <a:off x="10381869"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3" name="Rectangle 7232"/>
            <p:cNvSpPr/>
            <p:nvPr/>
          </p:nvSpPr>
          <p:spPr>
            <a:xfrm rot="5400000">
              <a:off x="10904724"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34" name="Rectangle 7233"/>
            <p:cNvSpPr/>
            <p:nvPr/>
          </p:nvSpPr>
          <p:spPr>
            <a:xfrm rot="5400000">
              <a:off x="11288081"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5" name="Rectangle 7234"/>
            <p:cNvSpPr/>
            <p:nvPr/>
          </p:nvSpPr>
          <p:spPr>
            <a:xfrm rot="5400000">
              <a:off x="11179822"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6" name="Rectangle 7235"/>
            <p:cNvSpPr/>
            <p:nvPr/>
          </p:nvSpPr>
          <p:spPr>
            <a:xfrm rot="5400000">
              <a:off x="11111649"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7" name="Rectangle 7236"/>
            <p:cNvSpPr/>
            <p:nvPr/>
          </p:nvSpPr>
          <p:spPr>
            <a:xfrm rot="5400000">
              <a:off x="11111336"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8" name="Rectangle 7237"/>
            <p:cNvSpPr/>
            <p:nvPr/>
          </p:nvSpPr>
          <p:spPr>
            <a:xfrm rot="5400000">
              <a:off x="11004832"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9" name="Rectangle 7238"/>
            <p:cNvSpPr/>
            <p:nvPr/>
          </p:nvSpPr>
          <p:spPr>
            <a:xfrm rot="5400000">
              <a:off x="10942809"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7" name="Rectangle 7226"/>
            <p:cNvSpPr/>
            <p:nvPr/>
          </p:nvSpPr>
          <p:spPr>
            <a:xfrm rot="5400000">
              <a:off x="11288081"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8" name="Rectangle 7227"/>
            <p:cNvSpPr/>
            <p:nvPr/>
          </p:nvSpPr>
          <p:spPr>
            <a:xfrm rot="5400000">
              <a:off x="11170458"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9" name="Rectangle 7228"/>
            <p:cNvSpPr/>
            <p:nvPr/>
          </p:nvSpPr>
          <p:spPr>
            <a:xfrm rot="5400000">
              <a:off x="11111648"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0" name="Rectangle 7229"/>
            <p:cNvSpPr/>
            <p:nvPr/>
          </p:nvSpPr>
          <p:spPr>
            <a:xfrm rot="5400000">
              <a:off x="11111336"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1" name="Rectangle 7230"/>
            <p:cNvSpPr/>
            <p:nvPr/>
          </p:nvSpPr>
          <p:spPr>
            <a:xfrm rot="5400000">
              <a:off x="11004831"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2" name="Rectangle 7231"/>
            <p:cNvSpPr/>
            <p:nvPr/>
          </p:nvSpPr>
          <p:spPr>
            <a:xfrm rot="5400000">
              <a:off x="10942808"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9" name="Rectangle 7218"/>
            <p:cNvSpPr/>
            <p:nvPr/>
          </p:nvSpPr>
          <p:spPr>
            <a:xfrm rot="5400000">
              <a:off x="11465663"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20" name="Rectangle 7219"/>
            <p:cNvSpPr/>
            <p:nvPr/>
          </p:nvSpPr>
          <p:spPr>
            <a:xfrm rot="5400000">
              <a:off x="11849020"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1" name="Rectangle 7220"/>
            <p:cNvSpPr/>
            <p:nvPr/>
          </p:nvSpPr>
          <p:spPr>
            <a:xfrm rot="5400000">
              <a:off x="11740761"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2" name="Rectangle 7221"/>
            <p:cNvSpPr/>
            <p:nvPr/>
          </p:nvSpPr>
          <p:spPr>
            <a:xfrm rot="5400000">
              <a:off x="11672588"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3" name="Rectangle 7222"/>
            <p:cNvSpPr/>
            <p:nvPr/>
          </p:nvSpPr>
          <p:spPr>
            <a:xfrm rot="5400000">
              <a:off x="11672275"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4" name="Rectangle 7223"/>
            <p:cNvSpPr/>
            <p:nvPr/>
          </p:nvSpPr>
          <p:spPr>
            <a:xfrm rot="5400000">
              <a:off x="11565771"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5" name="Rectangle 7224"/>
            <p:cNvSpPr/>
            <p:nvPr/>
          </p:nvSpPr>
          <p:spPr>
            <a:xfrm rot="5400000">
              <a:off x="11503748"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3" name="Rectangle 7212"/>
            <p:cNvSpPr/>
            <p:nvPr/>
          </p:nvSpPr>
          <p:spPr>
            <a:xfrm rot="5400000">
              <a:off x="11849020"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4" name="Rectangle 7213"/>
            <p:cNvSpPr/>
            <p:nvPr/>
          </p:nvSpPr>
          <p:spPr>
            <a:xfrm rot="5400000">
              <a:off x="11731397"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5" name="Rectangle 7214"/>
            <p:cNvSpPr/>
            <p:nvPr/>
          </p:nvSpPr>
          <p:spPr>
            <a:xfrm rot="5400000">
              <a:off x="11672587"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6" name="Rectangle 7215"/>
            <p:cNvSpPr/>
            <p:nvPr/>
          </p:nvSpPr>
          <p:spPr>
            <a:xfrm rot="5400000">
              <a:off x="11672275"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7" name="Rectangle 7216"/>
            <p:cNvSpPr/>
            <p:nvPr/>
          </p:nvSpPr>
          <p:spPr>
            <a:xfrm rot="5400000">
              <a:off x="11565770"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8" name="Rectangle 7217"/>
            <p:cNvSpPr/>
            <p:nvPr/>
          </p:nvSpPr>
          <p:spPr>
            <a:xfrm rot="5400000">
              <a:off x="11503747"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5" name="Rectangle 7204"/>
            <p:cNvSpPr/>
            <p:nvPr/>
          </p:nvSpPr>
          <p:spPr>
            <a:xfrm rot="5400000">
              <a:off x="6421228"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06" name="Rectangle 7205"/>
            <p:cNvSpPr/>
            <p:nvPr/>
          </p:nvSpPr>
          <p:spPr>
            <a:xfrm rot="5400000">
              <a:off x="6804585"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7" name="Rectangle 7206"/>
            <p:cNvSpPr/>
            <p:nvPr/>
          </p:nvSpPr>
          <p:spPr>
            <a:xfrm rot="5400000">
              <a:off x="6696326"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8" name="Rectangle 7207"/>
            <p:cNvSpPr/>
            <p:nvPr/>
          </p:nvSpPr>
          <p:spPr>
            <a:xfrm rot="5400000">
              <a:off x="6628153"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9" name="Rectangle 7208"/>
            <p:cNvSpPr/>
            <p:nvPr/>
          </p:nvSpPr>
          <p:spPr>
            <a:xfrm rot="5400000">
              <a:off x="6627840"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0" name="Rectangle 7209"/>
            <p:cNvSpPr/>
            <p:nvPr/>
          </p:nvSpPr>
          <p:spPr>
            <a:xfrm rot="5400000">
              <a:off x="6521336"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1" name="Rectangle 7210"/>
            <p:cNvSpPr/>
            <p:nvPr/>
          </p:nvSpPr>
          <p:spPr>
            <a:xfrm rot="5400000">
              <a:off x="6459313"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9" name="Rectangle 7198"/>
            <p:cNvSpPr/>
            <p:nvPr/>
          </p:nvSpPr>
          <p:spPr>
            <a:xfrm rot="5400000">
              <a:off x="6804585"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0" name="Rectangle 7199"/>
            <p:cNvSpPr/>
            <p:nvPr/>
          </p:nvSpPr>
          <p:spPr>
            <a:xfrm rot="5400000">
              <a:off x="6686962"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1" name="Rectangle 7200"/>
            <p:cNvSpPr/>
            <p:nvPr/>
          </p:nvSpPr>
          <p:spPr>
            <a:xfrm rot="5400000">
              <a:off x="6628152"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2" name="Rectangle 7201"/>
            <p:cNvSpPr/>
            <p:nvPr/>
          </p:nvSpPr>
          <p:spPr>
            <a:xfrm rot="5400000">
              <a:off x="6627840"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3" name="Rectangle 7202"/>
            <p:cNvSpPr/>
            <p:nvPr/>
          </p:nvSpPr>
          <p:spPr>
            <a:xfrm rot="5400000">
              <a:off x="6521335"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4" name="Rectangle 7203"/>
            <p:cNvSpPr/>
            <p:nvPr/>
          </p:nvSpPr>
          <p:spPr>
            <a:xfrm rot="5400000">
              <a:off x="6459312"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1" name="Rectangle 7190"/>
            <p:cNvSpPr/>
            <p:nvPr/>
          </p:nvSpPr>
          <p:spPr>
            <a:xfrm rot="5400000">
              <a:off x="6982167"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92" name="Rectangle 7191"/>
            <p:cNvSpPr/>
            <p:nvPr/>
          </p:nvSpPr>
          <p:spPr>
            <a:xfrm rot="5400000">
              <a:off x="7365524"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3" name="Rectangle 7192"/>
            <p:cNvSpPr/>
            <p:nvPr/>
          </p:nvSpPr>
          <p:spPr>
            <a:xfrm rot="5400000">
              <a:off x="7257265"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4" name="Rectangle 7193"/>
            <p:cNvSpPr/>
            <p:nvPr/>
          </p:nvSpPr>
          <p:spPr>
            <a:xfrm rot="5400000">
              <a:off x="7189092"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5" name="Rectangle 7194"/>
            <p:cNvSpPr/>
            <p:nvPr/>
          </p:nvSpPr>
          <p:spPr>
            <a:xfrm rot="5400000">
              <a:off x="7188779"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6" name="Rectangle 7195"/>
            <p:cNvSpPr/>
            <p:nvPr/>
          </p:nvSpPr>
          <p:spPr>
            <a:xfrm rot="5400000">
              <a:off x="7082275"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7" name="Rectangle 7196"/>
            <p:cNvSpPr/>
            <p:nvPr/>
          </p:nvSpPr>
          <p:spPr>
            <a:xfrm rot="5400000">
              <a:off x="7020252"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5" name="Rectangle 7184"/>
            <p:cNvSpPr/>
            <p:nvPr/>
          </p:nvSpPr>
          <p:spPr>
            <a:xfrm rot="5400000">
              <a:off x="7365524"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6" name="Rectangle 7185"/>
            <p:cNvSpPr/>
            <p:nvPr/>
          </p:nvSpPr>
          <p:spPr>
            <a:xfrm rot="5400000">
              <a:off x="7247901"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7" name="Rectangle 7186"/>
            <p:cNvSpPr/>
            <p:nvPr/>
          </p:nvSpPr>
          <p:spPr>
            <a:xfrm rot="5400000">
              <a:off x="7189091"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8" name="Rectangle 7187"/>
            <p:cNvSpPr/>
            <p:nvPr/>
          </p:nvSpPr>
          <p:spPr>
            <a:xfrm rot="5400000">
              <a:off x="7188779"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9" name="Rectangle 7188"/>
            <p:cNvSpPr/>
            <p:nvPr/>
          </p:nvSpPr>
          <p:spPr>
            <a:xfrm rot="5400000">
              <a:off x="7082274"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0" name="Rectangle 7189"/>
            <p:cNvSpPr/>
            <p:nvPr/>
          </p:nvSpPr>
          <p:spPr>
            <a:xfrm rot="5400000">
              <a:off x="7020251"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7" name="Rectangle 7176"/>
            <p:cNvSpPr/>
            <p:nvPr/>
          </p:nvSpPr>
          <p:spPr>
            <a:xfrm rot="5400000">
              <a:off x="7543105"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78" name="Rectangle 7177"/>
            <p:cNvSpPr/>
            <p:nvPr/>
          </p:nvSpPr>
          <p:spPr>
            <a:xfrm rot="5400000">
              <a:off x="7926462"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9" name="Rectangle 7178"/>
            <p:cNvSpPr/>
            <p:nvPr/>
          </p:nvSpPr>
          <p:spPr>
            <a:xfrm rot="5400000">
              <a:off x="7818203"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0" name="Rectangle 7179"/>
            <p:cNvSpPr/>
            <p:nvPr/>
          </p:nvSpPr>
          <p:spPr>
            <a:xfrm rot="5400000">
              <a:off x="7750030"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1" name="Rectangle 7180"/>
            <p:cNvSpPr/>
            <p:nvPr/>
          </p:nvSpPr>
          <p:spPr>
            <a:xfrm rot="5400000">
              <a:off x="7749717"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2" name="Rectangle 7181"/>
            <p:cNvSpPr/>
            <p:nvPr/>
          </p:nvSpPr>
          <p:spPr>
            <a:xfrm rot="5400000">
              <a:off x="7643213"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3" name="Rectangle 7182"/>
            <p:cNvSpPr/>
            <p:nvPr/>
          </p:nvSpPr>
          <p:spPr>
            <a:xfrm rot="5400000">
              <a:off x="7581190"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1" name="Rectangle 7170"/>
            <p:cNvSpPr/>
            <p:nvPr/>
          </p:nvSpPr>
          <p:spPr>
            <a:xfrm rot="5400000">
              <a:off x="7926462"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2" name="Rectangle 7171"/>
            <p:cNvSpPr/>
            <p:nvPr/>
          </p:nvSpPr>
          <p:spPr>
            <a:xfrm rot="5400000">
              <a:off x="7808839"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3" name="Rectangle 7172"/>
            <p:cNvSpPr/>
            <p:nvPr/>
          </p:nvSpPr>
          <p:spPr>
            <a:xfrm rot="5400000">
              <a:off x="7750029"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4" name="Rectangle 7173"/>
            <p:cNvSpPr/>
            <p:nvPr/>
          </p:nvSpPr>
          <p:spPr>
            <a:xfrm rot="5400000">
              <a:off x="7749717"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5" name="Rectangle 7174"/>
            <p:cNvSpPr/>
            <p:nvPr/>
          </p:nvSpPr>
          <p:spPr>
            <a:xfrm rot="5400000">
              <a:off x="7643212"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6" name="Rectangle 7175"/>
            <p:cNvSpPr/>
            <p:nvPr/>
          </p:nvSpPr>
          <p:spPr>
            <a:xfrm rot="5400000">
              <a:off x="7581189"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3" name="Rectangle 7162"/>
            <p:cNvSpPr/>
            <p:nvPr/>
          </p:nvSpPr>
          <p:spPr>
            <a:xfrm rot="5400000">
              <a:off x="8104044"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64" name="Rectangle 7163"/>
            <p:cNvSpPr/>
            <p:nvPr/>
          </p:nvSpPr>
          <p:spPr>
            <a:xfrm rot="5400000">
              <a:off x="8487401"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5" name="Rectangle 7164"/>
            <p:cNvSpPr/>
            <p:nvPr/>
          </p:nvSpPr>
          <p:spPr>
            <a:xfrm rot="5400000">
              <a:off x="8379142"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6" name="Rectangle 7165"/>
            <p:cNvSpPr/>
            <p:nvPr/>
          </p:nvSpPr>
          <p:spPr>
            <a:xfrm rot="5400000">
              <a:off x="8310969"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7" name="Rectangle 7166"/>
            <p:cNvSpPr/>
            <p:nvPr/>
          </p:nvSpPr>
          <p:spPr>
            <a:xfrm rot="5400000">
              <a:off x="8310656"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8" name="Rectangle 7167"/>
            <p:cNvSpPr/>
            <p:nvPr/>
          </p:nvSpPr>
          <p:spPr>
            <a:xfrm rot="5400000">
              <a:off x="8204152"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9" name="Rectangle 7168"/>
            <p:cNvSpPr/>
            <p:nvPr/>
          </p:nvSpPr>
          <p:spPr>
            <a:xfrm rot="5400000">
              <a:off x="8142129"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7" name="Rectangle 7156"/>
            <p:cNvSpPr/>
            <p:nvPr/>
          </p:nvSpPr>
          <p:spPr>
            <a:xfrm rot="5400000">
              <a:off x="8487401"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8" name="Rectangle 7157"/>
            <p:cNvSpPr/>
            <p:nvPr/>
          </p:nvSpPr>
          <p:spPr>
            <a:xfrm rot="5400000">
              <a:off x="8369778"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9" name="Rectangle 7158"/>
            <p:cNvSpPr/>
            <p:nvPr/>
          </p:nvSpPr>
          <p:spPr>
            <a:xfrm rot="5400000">
              <a:off x="8310968"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0" name="Rectangle 7159"/>
            <p:cNvSpPr/>
            <p:nvPr/>
          </p:nvSpPr>
          <p:spPr>
            <a:xfrm rot="5400000">
              <a:off x="8310656"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1" name="Rectangle 7160"/>
            <p:cNvSpPr/>
            <p:nvPr/>
          </p:nvSpPr>
          <p:spPr>
            <a:xfrm rot="5400000">
              <a:off x="8204151"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2" name="Rectangle 7161"/>
            <p:cNvSpPr/>
            <p:nvPr/>
          </p:nvSpPr>
          <p:spPr>
            <a:xfrm rot="5400000">
              <a:off x="8142128"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9" name="Rectangle 7148"/>
            <p:cNvSpPr/>
            <p:nvPr/>
          </p:nvSpPr>
          <p:spPr>
            <a:xfrm rot="5400000">
              <a:off x="8660970"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50" name="Rectangle 7149"/>
            <p:cNvSpPr/>
            <p:nvPr/>
          </p:nvSpPr>
          <p:spPr>
            <a:xfrm rot="5400000">
              <a:off x="9044327"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1" name="Rectangle 7150"/>
            <p:cNvSpPr/>
            <p:nvPr/>
          </p:nvSpPr>
          <p:spPr>
            <a:xfrm rot="5400000">
              <a:off x="8936068"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2" name="Rectangle 7151"/>
            <p:cNvSpPr/>
            <p:nvPr/>
          </p:nvSpPr>
          <p:spPr>
            <a:xfrm rot="5400000">
              <a:off x="8867895"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3" name="Rectangle 7152"/>
            <p:cNvSpPr/>
            <p:nvPr/>
          </p:nvSpPr>
          <p:spPr>
            <a:xfrm rot="5400000">
              <a:off x="8867582"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4" name="Rectangle 7153"/>
            <p:cNvSpPr/>
            <p:nvPr/>
          </p:nvSpPr>
          <p:spPr>
            <a:xfrm rot="5400000">
              <a:off x="8761078"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5" name="Rectangle 7154"/>
            <p:cNvSpPr/>
            <p:nvPr/>
          </p:nvSpPr>
          <p:spPr>
            <a:xfrm rot="5400000">
              <a:off x="8699055"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3" name="Rectangle 7142"/>
            <p:cNvSpPr/>
            <p:nvPr/>
          </p:nvSpPr>
          <p:spPr>
            <a:xfrm rot="5400000">
              <a:off x="9044327"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4" name="Rectangle 7143"/>
            <p:cNvSpPr/>
            <p:nvPr/>
          </p:nvSpPr>
          <p:spPr>
            <a:xfrm rot="5400000">
              <a:off x="8926704"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5" name="Rectangle 7144"/>
            <p:cNvSpPr/>
            <p:nvPr/>
          </p:nvSpPr>
          <p:spPr>
            <a:xfrm rot="5400000">
              <a:off x="8867894"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6" name="Rectangle 7145"/>
            <p:cNvSpPr/>
            <p:nvPr/>
          </p:nvSpPr>
          <p:spPr>
            <a:xfrm rot="5400000">
              <a:off x="8867582"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7" name="Rectangle 7146"/>
            <p:cNvSpPr/>
            <p:nvPr/>
          </p:nvSpPr>
          <p:spPr>
            <a:xfrm rot="5400000">
              <a:off x="8761077"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8" name="Rectangle 7147"/>
            <p:cNvSpPr/>
            <p:nvPr/>
          </p:nvSpPr>
          <p:spPr>
            <a:xfrm rot="5400000">
              <a:off x="8699054"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5" name="Rectangle 7134"/>
            <p:cNvSpPr/>
            <p:nvPr/>
          </p:nvSpPr>
          <p:spPr>
            <a:xfrm rot="5400000">
              <a:off x="9221908"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36" name="Rectangle 7135"/>
            <p:cNvSpPr/>
            <p:nvPr/>
          </p:nvSpPr>
          <p:spPr>
            <a:xfrm rot="5400000">
              <a:off x="9605265"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7" name="Rectangle 7136"/>
            <p:cNvSpPr/>
            <p:nvPr/>
          </p:nvSpPr>
          <p:spPr>
            <a:xfrm rot="5400000">
              <a:off x="9497006"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8" name="Rectangle 7137"/>
            <p:cNvSpPr/>
            <p:nvPr/>
          </p:nvSpPr>
          <p:spPr>
            <a:xfrm rot="5400000">
              <a:off x="9428833"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9" name="Rectangle 7138"/>
            <p:cNvSpPr/>
            <p:nvPr/>
          </p:nvSpPr>
          <p:spPr>
            <a:xfrm rot="5400000">
              <a:off x="9428520"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0" name="Rectangle 7139"/>
            <p:cNvSpPr/>
            <p:nvPr/>
          </p:nvSpPr>
          <p:spPr>
            <a:xfrm rot="5400000">
              <a:off x="9322016"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1" name="Rectangle 7140"/>
            <p:cNvSpPr/>
            <p:nvPr/>
          </p:nvSpPr>
          <p:spPr>
            <a:xfrm rot="5400000">
              <a:off x="9259993"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9" name="Rectangle 7128"/>
            <p:cNvSpPr/>
            <p:nvPr/>
          </p:nvSpPr>
          <p:spPr>
            <a:xfrm rot="5400000">
              <a:off x="9605265"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0" name="Rectangle 7129"/>
            <p:cNvSpPr/>
            <p:nvPr/>
          </p:nvSpPr>
          <p:spPr>
            <a:xfrm rot="5400000">
              <a:off x="9487642"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1" name="Rectangle 7130"/>
            <p:cNvSpPr/>
            <p:nvPr/>
          </p:nvSpPr>
          <p:spPr>
            <a:xfrm rot="5400000">
              <a:off x="9428832"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2" name="Rectangle 7131"/>
            <p:cNvSpPr/>
            <p:nvPr/>
          </p:nvSpPr>
          <p:spPr>
            <a:xfrm rot="5400000">
              <a:off x="9428520"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3" name="Rectangle 7132"/>
            <p:cNvSpPr/>
            <p:nvPr/>
          </p:nvSpPr>
          <p:spPr>
            <a:xfrm rot="5400000">
              <a:off x="9322015"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4" name="Rectangle 7133"/>
            <p:cNvSpPr/>
            <p:nvPr/>
          </p:nvSpPr>
          <p:spPr>
            <a:xfrm rot="5400000">
              <a:off x="9259992"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1" name="Rectangle 7120"/>
            <p:cNvSpPr/>
            <p:nvPr/>
          </p:nvSpPr>
          <p:spPr>
            <a:xfrm rot="5400000">
              <a:off x="9782847"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22" name="Rectangle 7121"/>
            <p:cNvSpPr/>
            <p:nvPr/>
          </p:nvSpPr>
          <p:spPr>
            <a:xfrm rot="5400000">
              <a:off x="10166204"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3" name="Rectangle 7122"/>
            <p:cNvSpPr/>
            <p:nvPr/>
          </p:nvSpPr>
          <p:spPr>
            <a:xfrm rot="5400000">
              <a:off x="10057945"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4" name="Rectangle 7123"/>
            <p:cNvSpPr/>
            <p:nvPr/>
          </p:nvSpPr>
          <p:spPr>
            <a:xfrm rot="5400000">
              <a:off x="9989772"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5" name="Rectangle 7124"/>
            <p:cNvSpPr/>
            <p:nvPr/>
          </p:nvSpPr>
          <p:spPr>
            <a:xfrm rot="5400000">
              <a:off x="9989459"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6" name="Rectangle 7125"/>
            <p:cNvSpPr/>
            <p:nvPr/>
          </p:nvSpPr>
          <p:spPr>
            <a:xfrm rot="5400000">
              <a:off x="9882955"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7" name="Rectangle 7126"/>
            <p:cNvSpPr/>
            <p:nvPr/>
          </p:nvSpPr>
          <p:spPr>
            <a:xfrm rot="5400000">
              <a:off x="9820932"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5" name="Rectangle 7114"/>
            <p:cNvSpPr/>
            <p:nvPr/>
          </p:nvSpPr>
          <p:spPr>
            <a:xfrm rot="5400000">
              <a:off x="10166204"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6" name="Rectangle 7115"/>
            <p:cNvSpPr/>
            <p:nvPr/>
          </p:nvSpPr>
          <p:spPr>
            <a:xfrm rot="5400000">
              <a:off x="10048581"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7" name="Rectangle 7116"/>
            <p:cNvSpPr/>
            <p:nvPr/>
          </p:nvSpPr>
          <p:spPr>
            <a:xfrm rot="5400000">
              <a:off x="9989771"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8" name="Rectangle 7117"/>
            <p:cNvSpPr/>
            <p:nvPr/>
          </p:nvSpPr>
          <p:spPr>
            <a:xfrm rot="5400000">
              <a:off x="9989459"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9" name="Rectangle 7118"/>
            <p:cNvSpPr/>
            <p:nvPr/>
          </p:nvSpPr>
          <p:spPr>
            <a:xfrm rot="5400000">
              <a:off x="9882954"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0" name="Rectangle 7119"/>
            <p:cNvSpPr/>
            <p:nvPr/>
          </p:nvSpPr>
          <p:spPr>
            <a:xfrm rot="5400000">
              <a:off x="9820931"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7" name="Rectangle 7106"/>
            <p:cNvSpPr/>
            <p:nvPr/>
          </p:nvSpPr>
          <p:spPr>
            <a:xfrm rot="5400000">
              <a:off x="10343785"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08" name="Rectangle 7107"/>
            <p:cNvSpPr/>
            <p:nvPr/>
          </p:nvSpPr>
          <p:spPr>
            <a:xfrm rot="5400000">
              <a:off x="10727142"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9" name="Rectangle 7108"/>
            <p:cNvSpPr/>
            <p:nvPr/>
          </p:nvSpPr>
          <p:spPr>
            <a:xfrm rot="5400000">
              <a:off x="10618883"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0" name="Rectangle 7109"/>
            <p:cNvSpPr/>
            <p:nvPr/>
          </p:nvSpPr>
          <p:spPr>
            <a:xfrm rot="5400000">
              <a:off x="10550710"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1" name="Rectangle 7110"/>
            <p:cNvSpPr/>
            <p:nvPr/>
          </p:nvSpPr>
          <p:spPr>
            <a:xfrm rot="5400000">
              <a:off x="10550397"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2" name="Rectangle 7111"/>
            <p:cNvSpPr/>
            <p:nvPr/>
          </p:nvSpPr>
          <p:spPr>
            <a:xfrm rot="5400000">
              <a:off x="10443893"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3" name="Rectangle 7112"/>
            <p:cNvSpPr/>
            <p:nvPr/>
          </p:nvSpPr>
          <p:spPr>
            <a:xfrm rot="5400000">
              <a:off x="10381870"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1" name="Rectangle 7100"/>
            <p:cNvSpPr/>
            <p:nvPr/>
          </p:nvSpPr>
          <p:spPr>
            <a:xfrm rot="5400000">
              <a:off x="10727142"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2" name="Rectangle 7101"/>
            <p:cNvSpPr/>
            <p:nvPr/>
          </p:nvSpPr>
          <p:spPr>
            <a:xfrm rot="5400000">
              <a:off x="10609519"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3" name="Rectangle 7102"/>
            <p:cNvSpPr/>
            <p:nvPr/>
          </p:nvSpPr>
          <p:spPr>
            <a:xfrm rot="5400000">
              <a:off x="10550709"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4" name="Rectangle 7103"/>
            <p:cNvSpPr/>
            <p:nvPr/>
          </p:nvSpPr>
          <p:spPr>
            <a:xfrm rot="5400000">
              <a:off x="10550397"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5" name="Rectangle 7104"/>
            <p:cNvSpPr/>
            <p:nvPr/>
          </p:nvSpPr>
          <p:spPr>
            <a:xfrm rot="5400000">
              <a:off x="10443892"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6" name="Rectangle 7105"/>
            <p:cNvSpPr/>
            <p:nvPr/>
          </p:nvSpPr>
          <p:spPr>
            <a:xfrm rot="5400000">
              <a:off x="10381869"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3" name="Rectangle 7092"/>
            <p:cNvSpPr/>
            <p:nvPr/>
          </p:nvSpPr>
          <p:spPr>
            <a:xfrm rot="5400000">
              <a:off x="10904724"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94" name="Rectangle 7093"/>
            <p:cNvSpPr/>
            <p:nvPr/>
          </p:nvSpPr>
          <p:spPr>
            <a:xfrm rot="5400000">
              <a:off x="11288081"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5" name="Rectangle 7094"/>
            <p:cNvSpPr/>
            <p:nvPr/>
          </p:nvSpPr>
          <p:spPr>
            <a:xfrm rot="5400000">
              <a:off x="11179822"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6" name="Rectangle 7095"/>
            <p:cNvSpPr/>
            <p:nvPr/>
          </p:nvSpPr>
          <p:spPr>
            <a:xfrm rot="5400000">
              <a:off x="11111649"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7" name="Rectangle 7096"/>
            <p:cNvSpPr/>
            <p:nvPr/>
          </p:nvSpPr>
          <p:spPr>
            <a:xfrm rot="5400000">
              <a:off x="11111336"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8" name="Rectangle 7097"/>
            <p:cNvSpPr/>
            <p:nvPr/>
          </p:nvSpPr>
          <p:spPr>
            <a:xfrm rot="5400000">
              <a:off x="11004832"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9" name="Rectangle 7098"/>
            <p:cNvSpPr/>
            <p:nvPr/>
          </p:nvSpPr>
          <p:spPr>
            <a:xfrm rot="5400000">
              <a:off x="10942809"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7" name="Rectangle 7086"/>
            <p:cNvSpPr/>
            <p:nvPr/>
          </p:nvSpPr>
          <p:spPr>
            <a:xfrm rot="5400000">
              <a:off x="11288081"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8" name="Rectangle 7087"/>
            <p:cNvSpPr/>
            <p:nvPr/>
          </p:nvSpPr>
          <p:spPr>
            <a:xfrm rot="5400000">
              <a:off x="11170458"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9" name="Rectangle 7088"/>
            <p:cNvSpPr/>
            <p:nvPr/>
          </p:nvSpPr>
          <p:spPr>
            <a:xfrm rot="5400000">
              <a:off x="11111648"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0" name="Rectangle 7089"/>
            <p:cNvSpPr/>
            <p:nvPr/>
          </p:nvSpPr>
          <p:spPr>
            <a:xfrm rot="5400000">
              <a:off x="11111336"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1" name="Rectangle 7090"/>
            <p:cNvSpPr/>
            <p:nvPr/>
          </p:nvSpPr>
          <p:spPr>
            <a:xfrm rot="5400000">
              <a:off x="11004831"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2" name="Rectangle 7091"/>
            <p:cNvSpPr/>
            <p:nvPr/>
          </p:nvSpPr>
          <p:spPr>
            <a:xfrm rot="5400000">
              <a:off x="10942808"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9" name="Rectangle 7078"/>
            <p:cNvSpPr/>
            <p:nvPr/>
          </p:nvSpPr>
          <p:spPr>
            <a:xfrm rot="5400000">
              <a:off x="11465663"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80" name="Rectangle 7079"/>
            <p:cNvSpPr/>
            <p:nvPr/>
          </p:nvSpPr>
          <p:spPr>
            <a:xfrm rot="5400000">
              <a:off x="11849020"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1" name="Rectangle 7080"/>
            <p:cNvSpPr/>
            <p:nvPr/>
          </p:nvSpPr>
          <p:spPr>
            <a:xfrm rot="5400000">
              <a:off x="11740761"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2" name="Rectangle 7081"/>
            <p:cNvSpPr/>
            <p:nvPr/>
          </p:nvSpPr>
          <p:spPr>
            <a:xfrm rot="5400000">
              <a:off x="11672588"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3" name="Rectangle 7082"/>
            <p:cNvSpPr/>
            <p:nvPr/>
          </p:nvSpPr>
          <p:spPr>
            <a:xfrm rot="5400000">
              <a:off x="11672275"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4" name="Rectangle 7083"/>
            <p:cNvSpPr/>
            <p:nvPr/>
          </p:nvSpPr>
          <p:spPr>
            <a:xfrm rot="5400000">
              <a:off x="11565771"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5" name="Rectangle 7084"/>
            <p:cNvSpPr/>
            <p:nvPr/>
          </p:nvSpPr>
          <p:spPr>
            <a:xfrm rot="5400000">
              <a:off x="11503748"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3" name="Rectangle 7072"/>
            <p:cNvSpPr/>
            <p:nvPr/>
          </p:nvSpPr>
          <p:spPr>
            <a:xfrm rot="5400000">
              <a:off x="11849020"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4" name="Rectangle 7073"/>
            <p:cNvSpPr/>
            <p:nvPr/>
          </p:nvSpPr>
          <p:spPr>
            <a:xfrm rot="5400000">
              <a:off x="11731397"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5" name="Rectangle 7074"/>
            <p:cNvSpPr/>
            <p:nvPr/>
          </p:nvSpPr>
          <p:spPr>
            <a:xfrm rot="5400000">
              <a:off x="11672587"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6" name="Rectangle 7075"/>
            <p:cNvSpPr/>
            <p:nvPr/>
          </p:nvSpPr>
          <p:spPr>
            <a:xfrm rot="5400000">
              <a:off x="11672275"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7" name="Rectangle 7076"/>
            <p:cNvSpPr/>
            <p:nvPr/>
          </p:nvSpPr>
          <p:spPr>
            <a:xfrm rot="5400000">
              <a:off x="11565770"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8" name="Rectangle 7077"/>
            <p:cNvSpPr/>
            <p:nvPr/>
          </p:nvSpPr>
          <p:spPr>
            <a:xfrm rot="5400000">
              <a:off x="11503747"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5" name="Rectangle 7064"/>
            <p:cNvSpPr/>
            <p:nvPr/>
          </p:nvSpPr>
          <p:spPr>
            <a:xfrm rot="5400000">
              <a:off x="6421228"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66" name="Rectangle 7065"/>
            <p:cNvSpPr/>
            <p:nvPr/>
          </p:nvSpPr>
          <p:spPr>
            <a:xfrm rot="5400000">
              <a:off x="6804585"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7" name="Rectangle 7066"/>
            <p:cNvSpPr/>
            <p:nvPr/>
          </p:nvSpPr>
          <p:spPr>
            <a:xfrm rot="5400000">
              <a:off x="6696326"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8" name="Rectangle 7067"/>
            <p:cNvSpPr/>
            <p:nvPr/>
          </p:nvSpPr>
          <p:spPr>
            <a:xfrm rot="5400000">
              <a:off x="6628153"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9" name="Rectangle 7068"/>
            <p:cNvSpPr/>
            <p:nvPr/>
          </p:nvSpPr>
          <p:spPr>
            <a:xfrm rot="5400000">
              <a:off x="6627840"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0" name="Rectangle 7069"/>
            <p:cNvSpPr/>
            <p:nvPr/>
          </p:nvSpPr>
          <p:spPr>
            <a:xfrm rot="5400000">
              <a:off x="6521336"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1" name="Rectangle 7070"/>
            <p:cNvSpPr/>
            <p:nvPr/>
          </p:nvSpPr>
          <p:spPr>
            <a:xfrm rot="5400000">
              <a:off x="6459313"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9" name="Rectangle 7058"/>
            <p:cNvSpPr/>
            <p:nvPr/>
          </p:nvSpPr>
          <p:spPr>
            <a:xfrm rot="5400000">
              <a:off x="6804585"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0" name="Rectangle 7059"/>
            <p:cNvSpPr/>
            <p:nvPr/>
          </p:nvSpPr>
          <p:spPr>
            <a:xfrm rot="5400000">
              <a:off x="6686962"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1" name="Rectangle 7060"/>
            <p:cNvSpPr/>
            <p:nvPr/>
          </p:nvSpPr>
          <p:spPr>
            <a:xfrm rot="5400000">
              <a:off x="6628152"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2" name="Rectangle 7061"/>
            <p:cNvSpPr/>
            <p:nvPr/>
          </p:nvSpPr>
          <p:spPr>
            <a:xfrm rot="5400000">
              <a:off x="6627840"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3" name="Rectangle 7062"/>
            <p:cNvSpPr/>
            <p:nvPr/>
          </p:nvSpPr>
          <p:spPr>
            <a:xfrm rot="5400000">
              <a:off x="6521335"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4" name="Rectangle 7063"/>
            <p:cNvSpPr/>
            <p:nvPr/>
          </p:nvSpPr>
          <p:spPr>
            <a:xfrm rot="5400000">
              <a:off x="6459312"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1" name="Rectangle 7050"/>
            <p:cNvSpPr/>
            <p:nvPr/>
          </p:nvSpPr>
          <p:spPr>
            <a:xfrm rot="5400000">
              <a:off x="6982167"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52" name="Rectangle 7051"/>
            <p:cNvSpPr/>
            <p:nvPr/>
          </p:nvSpPr>
          <p:spPr>
            <a:xfrm rot="5400000">
              <a:off x="7365524"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3" name="Rectangle 7052"/>
            <p:cNvSpPr/>
            <p:nvPr/>
          </p:nvSpPr>
          <p:spPr>
            <a:xfrm rot="5400000">
              <a:off x="7257265"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4" name="Rectangle 7053"/>
            <p:cNvSpPr/>
            <p:nvPr/>
          </p:nvSpPr>
          <p:spPr>
            <a:xfrm rot="5400000">
              <a:off x="7189092"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5" name="Rectangle 7054"/>
            <p:cNvSpPr/>
            <p:nvPr/>
          </p:nvSpPr>
          <p:spPr>
            <a:xfrm rot="5400000">
              <a:off x="7188779"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6" name="Rectangle 7055"/>
            <p:cNvSpPr/>
            <p:nvPr/>
          </p:nvSpPr>
          <p:spPr>
            <a:xfrm rot="5400000">
              <a:off x="7082275"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7" name="Rectangle 7056"/>
            <p:cNvSpPr/>
            <p:nvPr/>
          </p:nvSpPr>
          <p:spPr>
            <a:xfrm rot="5400000">
              <a:off x="7020252"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5" name="Rectangle 7044"/>
            <p:cNvSpPr/>
            <p:nvPr/>
          </p:nvSpPr>
          <p:spPr>
            <a:xfrm rot="5400000">
              <a:off x="7365524"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6" name="Rectangle 7045"/>
            <p:cNvSpPr/>
            <p:nvPr/>
          </p:nvSpPr>
          <p:spPr>
            <a:xfrm rot="5400000">
              <a:off x="7247901"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7" name="Rectangle 7046"/>
            <p:cNvSpPr/>
            <p:nvPr/>
          </p:nvSpPr>
          <p:spPr>
            <a:xfrm rot="5400000">
              <a:off x="7189091"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8" name="Rectangle 7047"/>
            <p:cNvSpPr/>
            <p:nvPr/>
          </p:nvSpPr>
          <p:spPr>
            <a:xfrm rot="5400000">
              <a:off x="7188779"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9" name="Rectangle 7048"/>
            <p:cNvSpPr/>
            <p:nvPr/>
          </p:nvSpPr>
          <p:spPr>
            <a:xfrm rot="5400000">
              <a:off x="7082274"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0" name="Rectangle 7049"/>
            <p:cNvSpPr/>
            <p:nvPr/>
          </p:nvSpPr>
          <p:spPr>
            <a:xfrm rot="5400000">
              <a:off x="7020251"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7" name="Rectangle 7036"/>
            <p:cNvSpPr/>
            <p:nvPr/>
          </p:nvSpPr>
          <p:spPr>
            <a:xfrm rot="5400000">
              <a:off x="7543105"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38" name="Rectangle 7037"/>
            <p:cNvSpPr/>
            <p:nvPr/>
          </p:nvSpPr>
          <p:spPr>
            <a:xfrm rot="5400000">
              <a:off x="7926462"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9" name="Rectangle 7038"/>
            <p:cNvSpPr/>
            <p:nvPr/>
          </p:nvSpPr>
          <p:spPr>
            <a:xfrm rot="5400000">
              <a:off x="7818203"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0" name="Rectangle 7039"/>
            <p:cNvSpPr/>
            <p:nvPr/>
          </p:nvSpPr>
          <p:spPr>
            <a:xfrm rot="5400000">
              <a:off x="7750030"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1" name="Rectangle 7040"/>
            <p:cNvSpPr/>
            <p:nvPr/>
          </p:nvSpPr>
          <p:spPr>
            <a:xfrm rot="5400000">
              <a:off x="7749717"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2" name="Rectangle 7041"/>
            <p:cNvSpPr/>
            <p:nvPr/>
          </p:nvSpPr>
          <p:spPr>
            <a:xfrm rot="5400000">
              <a:off x="7643213"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3" name="Rectangle 7042"/>
            <p:cNvSpPr/>
            <p:nvPr/>
          </p:nvSpPr>
          <p:spPr>
            <a:xfrm rot="5400000">
              <a:off x="7581190"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1" name="Rectangle 7030"/>
            <p:cNvSpPr/>
            <p:nvPr/>
          </p:nvSpPr>
          <p:spPr>
            <a:xfrm rot="5400000">
              <a:off x="7926462"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2" name="Rectangle 7031"/>
            <p:cNvSpPr/>
            <p:nvPr/>
          </p:nvSpPr>
          <p:spPr>
            <a:xfrm rot="5400000">
              <a:off x="7808839"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3" name="Rectangle 7032"/>
            <p:cNvSpPr/>
            <p:nvPr/>
          </p:nvSpPr>
          <p:spPr>
            <a:xfrm rot="5400000">
              <a:off x="7750029"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4" name="Rectangle 7033"/>
            <p:cNvSpPr/>
            <p:nvPr/>
          </p:nvSpPr>
          <p:spPr>
            <a:xfrm rot="5400000">
              <a:off x="7749717"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5" name="Rectangle 7034"/>
            <p:cNvSpPr/>
            <p:nvPr/>
          </p:nvSpPr>
          <p:spPr>
            <a:xfrm rot="5400000">
              <a:off x="7643212"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6" name="Rectangle 7035"/>
            <p:cNvSpPr/>
            <p:nvPr/>
          </p:nvSpPr>
          <p:spPr>
            <a:xfrm rot="5400000">
              <a:off x="7581189"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3" name="Rectangle 7022"/>
            <p:cNvSpPr/>
            <p:nvPr/>
          </p:nvSpPr>
          <p:spPr>
            <a:xfrm rot="5400000">
              <a:off x="8104044"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24" name="Rectangle 7023"/>
            <p:cNvSpPr/>
            <p:nvPr/>
          </p:nvSpPr>
          <p:spPr>
            <a:xfrm rot="5400000">
              <a:off x="8487401"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5" name="Rectangle 7024"/>
            <p:cNvSpPr/>
            <p:nvPr/>
          </p:nvSpPr>
          <p:spPr>
            <a:xfrm rot="5400000">
              <a:off x="8379142"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6" name="Rectangle 7025"/>
            <p:cNvSpPr/>
            <p:nvPr/>
          </p:nvSpPr>
          <p:spPr>
            <a:xfrm rot="5400000">
              <a:off x="8310969"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7" name="Rectangle 7026"/>
            <p:cNvSpPr/>
            <p:nvPr/>
          </p:nvSpPr>
          <p:spPr>
            <a:xfrm rot="5400000">
              <a:off x="8310656"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8" name="Rectangle 7027"/>
            <p:cNvSpPr/>
            <p:nvPr/>
          </p:nvSpPr>
          <p:spPr>
            <a:xfrm rot="5400000">
              <a:off x="8204152"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9" name="Rectangle 7028"/>
            <p:cNvSpPr/>
            <p:nvPr/>
          </p:nvSpPr>
          <p:spPr>
            <a:xfrm rot="5400000">
              <a:off x="8142129"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7" name="Rectangle 7016"/>
            <p:cNvSpPr/>
            <p:nvPr/>
          </p:nvSpPr>
          <p:spPr>
            <a:xfrm rot="5400000">
              <a:off x="8487401"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8" name="Rectangle 7017"/>
            <p:cNvSpPr/>
            <p:nvPr/>
          </p:nvSpPr>
          <p:spPr>
            <a:xfrm rot="5400000">
              <a:off x="8369778"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9" name="Rectangle 7018"/>
            <p:cNvSpPr/>
            <p:nvPr/>
          </p:nvSpPr>
          <p:spPr>
            <a:xfrm rot="5400000">
              <a:off x="8310968"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0" name="Rectangle 7019"/>
            <p:cNvSpPr/>
            <p:nvPr/>
          </p:nvSpPr>
          <p:spPr>
            <a:xfrm rot="5400000">
              <a:off x="8310656"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1" name="Rectangle 7020"/>
            <p:cNvSpPr/>
            <p:nvPr/>
          </p:nvSpPr>
          <p:spPr>
            <a:xfrm rot="5400000">
              <a:off x="8204151"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2" name="Rectangle 7021"/>
            <p:cNvSpPr/>
            <p:nvPr/>
          </p:nvSpPr>
          <p:spPr>
            <a:xfrm rot="5400000">
              <a:off x="8142128"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9" name="Rectangle 7008"/>
            <p:cNvSpPr/>
            <p:nvPr/>
          </p:nvSpPr>
          <p:spPr>
            <a:xfrm rot="5400000">
              <a:off x="8660970"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10" name="Rectangle 7009"/>
            <p:cNvSpPr/>
            <p:nvPr/>
          </p:nvSpPr>
          <p:spPr>
            <a:xfrm rot="5400000">
              <a:off x="9044327"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1" name="Rectangle 7010"/>
            <p:cNvSpPr/>
            <p:nvPr/>
          </p:nvSpPr>
          <p:spPr>
            <a:xfrm rot="5400000">
              <a:off x="8936068"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2" name="Rectangle 7011"/>
            <p:cNvSpPr/>
            <p:nvPr/>
          </p:nvSpPr>
          <p:spPr>
            <a:xfrm rot="5400000">
              <a:off x="8867895"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3" name="Rectangle 7012"/>
            <p:cNvSpPr/>
            <p:nvPr/>
          </p:nvSpPr>
          <p:spPr>
            <a:xfrm rot="5400000">
              <a:off x="8867582"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4" name="Rectangle 7013"/>
            <p:cNvSpPr/>
            <p:nvPr/>
          </p:nvSpPr>
          <p:spPr>
            <a:xfrm rot="5400000">
              <a:off x="8761078"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5" name="Rectangle 7014"/>
            <p:cNvSpPr/>
            <p:nvPr/>
          </p:nvSpPr>
          <p:spPr>
            <a:xfrm rot="5400000">
              <a:off x="8699055"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3" name="Rectangle 7002"/>
            <p:cNvSpPr/>
            <p:nvPr/>
          </p:nvSpPr>
          <p:spPr>
            <a:xfrm rot="5400000">
              <a:off x="9044327"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4" name="Rectangle 7003"/>
            <p:cNvSpPr/>
            <p:nvPr/>
          </p:nvSpPr>
          <p:spPr>
            <a:xfrm rot="5400000">
              <a:off x="8926704"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5" name="Rectangle 7004"/>
            <p:cNvSpPr/>
            <p:nvPr/>
          </p:nvSpPr>
          <p:spPr>
            <a:xfrm rot="5400000">
              <a:off x="8867894"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6" name="Rectangle 7005"/>
            <p:cNvSpPr/>
            <p:nvPr/>
          </p:nvSpPr>
          <p:spPr>
            <a:xfrm rot="5400000">
              <a:off x="8867582"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7" name="Rectangle 7006"/>
            <p:cNvSpPr/>
            <p:nvPr/>
          </p:nvSpPr>
          <p:spPr>
            <a:xfrm rot="5400000">
              <a:off x="8761077"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8" name="Rectangle 7007"/>
            <p:cNvSpPr/>
            <p:nvPr/>
          </p:nvSpPr>
          <p:spPr>
            <a:xfrm rot="5400000">
              <a:off x="8699054"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5" name="Rectangle 6994"/>
            <p:cNvSpPr/>
            <p:nvPr/>
          </p:nvSpPr>
          <p:spPr>
            <a:xfrm rot="5400000">
              <a:off x="9221908"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6996" name="Rectangle 6995"/>
            <p:cNvSpPr/>
            <p:nvPr/>
          </p:nvSpPr>
          <p:spPr>
            <a:xfrm rot="5400000">
              <a:off x="9605265"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7" name="Rectangle 6996"/>
            <p:cNvSpPr/>
            <p:nvPr/>
          </p:nvSpPr>
          <p:spPr>
            <a:xfrm rot="5400000">
              <a:off x="9497006"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8" name="Rectangle 6997"/>
            <p:cNvSpPr/>
            <p:nvPr/>
          </p:nvSpPr>
          <p:spPr>
            <a:xfrm rot="5400000">
              <a:off x="9428833"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9" name="Rectangle 6998"/>
            <p:cNvSpPr/>
            <p:nvPr/>
          </p:nvSpPr>
          <p:spPr>
            <a:xfrm rot="5400000">
              <a:off x="9428520"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0" name="Rectangle 6999"/>
            <p:cNvSpPr/>
            <p:nvPr/>
          </p:nvSpPr>
          <p:spPr>
            <a:xfrm rot="5400000">
              <a:off x="9322016"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1" name="Rectangle 7000"/>
            <p:cNvSpPr/>
            <p:nvPr/>
          </p:nvSpPr>
          <p:spPr>
            <a:xfrm rot="5400000">
              <a:off x="9259993"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9" name="Rectangle 6988"/>
            <p:cNvSpPr/>
            <p:nvPr/>
          </p:nvSpPr>
          <p:spPr>
            <a:xfrm rot="5400000">
              <a:off x="9605265"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0" name="Rectangle 6989"/>
            <p:cNvSpPr/>
            <p:nvPr/>
          </p:nvSpPr>
          <p:spPr>
            <a:xfrm rot="5400000">
              <a:off x="9487642"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1" name="Rectangle 6990"/>
            <p:cNvSpPr/>
            <p:nvPr/>
          </p:nvSpPr>
          <p:spPr>
            <a:xfrm rot="5400000">
              <a:off x="9428832"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2" name="Rectangle 6991"/>
            <p:cNvSpPr/>
            <p:nvPr/>
          </p:nvSpPr>
          <p:spPr>
            <a:xfrm rot="5400000">
              <a:off x="9428520"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3" name="Rectangle 6992"/>
            <p:cNvSpPr/>
            <p:nvPr/>
          </p:nvSpPr>
          <p:spPr>
            <a:xfrm rot="5400000">
              <a:off x="9322015"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4" name="Rectangle 6993"/>
            <p:cNvSpPr/>
            <p:nvPr/>
          </p:nvSpPr>
          <p:spPr>
            <a:xfrm rot="5400000">
              <a:off x="9259992"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1" name="Rectangle 6980"/>
            <p:cNvSpPr/>
            <p:nvPr/>
          </p:nvSpPr>
          <p:spPr>
            <a:xfrm rot="5400000">
              <a:off x="9782847"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6982" name="Rectangle 6981"/>
            <p:cNvSpPr/>
            <p:nvPr/>
          </p:nvSpPr>
          <p:spPr>
            <a:xfrm rot="5400000">
              <a:off x="10166204"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3" name="Rectangle 6982"/>
            <p:cNvSpPr/>
            <p:nvPr/>
          </p:nvSpPr>
          <p:spPr>
            <a:xfrm rot="5400000">
              <a:off x="10057945"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4" name="Rectangle 6983"/>
            <p:cNvSpPr/>
            <p:nvPr/>
          </p:nvSpPr>
          <p:spPr>
            <a:xfrm rot="5400000">
              <a:off x="9989772"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5" name="Rectangle 6984"/>
            <p:cNvSpPr/>
            <p:nvPr/>
          </p:nvSpPr>
          <p:spPr>
            <a:xfrm rot="5400000">
              <a:off x="9989459"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6" name="Rectangle 6985"/>
            <p:cNvSpPr/>
            <p:nvPr/>
          </p:nvSpPr>
          <p:spPr>
            <a:xfrm rot="5400000">
              <a:off x="9882955"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7" name="Rectangle 6986"/>
            <p:cNvSpPr/>
            <p:nvPr/>
          </p:nvSpPr>
          <p:spPr>
            <a:xfrm rot="5400000">
              <a:off x="9820932"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5" name="Rectangle 6974"/>
            <p:cNvSpPr/>
            <p:nvPr/>
          </p:nvSpPr>
          <p:spPr>
            <a:xfrm rot="5400000">
              <a:off x="10166204"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6" name="Rectangle 6975"/>
            <p:cNvSpPr/>
            <p:nvPr/>
          </p:nvSpPr>
          <p:spPr>
            <a:xfrm rot="5400000">
              <a:off x="10048581"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7" name="Rectangle 6976"/>
            <p:cNvSpPr/>
            <p:nvPr/>
          </p:nvSpPr>
          <p:spPr>
            <a:xfrm rot="5400000">
              <a:off x="9989771"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8" name="Rectangle 6977"/>
            <p:cNvSpPr/>
            <p:nvPr/>
          </p:nvSpPr>
          <p:spPr>
            <a:xfrm rot="5400000">
              <a:off x="9989459"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9" name="Rectangle 6978"/>
            <p:cNvSpPr/>
            <p:nvPr/>
          </p:nvSpPr>
          <p:spPr>
            <a:xfrm rot="5400000">
              <a:off x="9882954"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0" name="Rectangle 6979"/>
            <p:cNvSpPr/>
            <p:nvPr/>
          </p:nvSpPr>
          <p:spPr>
            <a:xfrm rot="5400000">
              <a:off x="9820931"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7" name="Rectangle 6966"/>
            <p:cNvSpPr/>
            <p:nvPr/>
          </p:nvSpPr>
          <p:spPr>
            <a:xfrm rot="5400000">
              <a:off x="10343785"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6968" name="Rectangle 6967"/>
            <p:cNvSpPr/>
            <p:nvPr/>
          </p:nvSpPr>
          <p:spPr>
            <a:xfrm rot="5400000">
              <a:off x="10727142"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9" name="Rectangle 6968"/>
            <p:cNvSpPr/>
            <p:nvPr/>
          </p:nvSpPr>
          <p:spPr>
            <a:xfrm rot="5400000">
              <a:off x="10618883"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0" name="Rectangle 6969"/>
            <p:cNvSpPr/>
            <p:nvPr/>
          </p:nvSpPr>
          <p:spPr>
            <a:xfrm rot="5400000">
              <a:off x="10550710"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1" name="Rectangle 6970"/>
            <p:cNvSpPr/>
            <p:nvPr/>
          </p:nvSpPr>
          <p:spPr>
            <a:xfrm rot="5400000">
              <a:off x="10550397"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2" name="Rectangle 6971"/>
            <p:cNvSpPr/>
            <p:nvPr/>
          </p:nvSpPr>
          <p:spPr>
            <a:xfrm rot="5400000">
              <a:off x="10443893"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3" name="Rectangle 6972"/>
            <p:cNvSpPr/>
            <p:nvPr/>
          </p:nvSpPr>
          <p:spPr>
            <a:xfrm rot="5400000">
              <a:off x="10381870"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1" name="Rectangle 6960"/>
            <p:cNvSpPr/>
            <p:nvPr/>
          </p:nvSpPr>
          <p:spPr>
            <a:xfrm rot="5400000">
              <a:off x="10727142"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2" name="Rectangle 6961"/>
            <p:cNvSpPr/>
            <p:nvPr/>
          </p:nvSpPr>
          <p:spPr>
            <a:xfrm rot="5400000">
              <a:off x="10609519"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3" name="Rectangle 6962"/>
            <p:cNvSpPr/>
            <p:nvPr/>
          </p:nvSpPr>
          <p:spPr>
            <a:xfrm rot="5400000">
              <a:off x="10550709"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4" name="Rectangle 6963"/>
            <p:cNvSpPr/>
            <p:nvPr/>
          </p:nvSpPr>
          <p:spPr>
            <a:xfrm rot="5400000">
              <a:off x="10550397"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5" name="Rectangle 6964"/>
            <p:cNvSpPr/>
            <p:nvPr/>
          </p:nvSpPr>
          <p:spPr>
            <a:xfrm rot="5400000">
              <a:off x="10443892"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6" name="Rectangle 6965"/>
            <p:cNvSpPr/>
            <p:nvPr/>
          </p:nvSpPr>
          <p:spPr>
            <a:xfrm rot="5400000">
              <a:off x="10381869"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3" name="Rectangle 6952"/>
            <p:cNvSpPr/>
            <p:nvPr/>
          </p:nvSpPr>
          <p:spPr>
            <a:xfrm rot="5400000">
              <a:off x="10904724"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6954" name="Rectangle 6953"/>
            <p:cNvSpPr/>
            <p:nvPr/>
          </p:nvSpPr>
          <p:spPr>
            <a:xfrm rot="5400000">
              <a:off x="11288081"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5" name="Rectangle 6954"/>
            <p:cNvSpPr/>
            <p:nvPr/>
          </p:nvSpPr>
          <p:spPr>
            <a:xfrm rot="5400000">
              <a:off x="11179822"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6" name="Rectangle 6955"/>
            <p:cNvSpPr/>
            <p:nvPr/>
          </p:nvSpPr>
          <p:spPr>
            <a:xfrm rot="5400000">
              <a:off x="11111649"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7" name="Rectangle 6956"/>
            <p:cNvSpPr/>
            <p:nvPr/>
          </p:nvSpPr>
          <p:spPr>
            <a:xfrm rot="5400000">
              <a:off x="11111336"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8" name="Rectangle 6957"/>
            <p:cNvSpPr/>
            <p:nvPr/>
          </p:nvSpPr>
          <p:spPr>
            <a:xfrm rot="5400000">
              <a:off x="11004832"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9" name="Rectangle 6958"/>
            <p:cNvSpPr/>
            <p:nvPr/>
          </p:nvSpPr>
          <p:spPr>
            <a:xfrm rot="5400000">
              <a:off x="10942809"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7" name="Rectangle 6946"/>
            <p:cNvSpPr/>
            <p:nvPr/>
          </p:nvSpPr>
          <p:spPr>
            <a:xfrm rot="5400000">
              <a:off x="11288081"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8" name="Rectangle 6947"/>
            <p:cNvSpPr/>
            <p:nvPr/>
          </p:nvSpPr>
          <p:spPr>
            <a:xfrm rot="5400000">
              <a:off x="11170458"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9" name="Rectangle 6948"/>
            <p:cNvSpPr/>
            <p:nvPr/>
          </p:nvSpPr>
          <p:spPr>
            <a:xfrm rot="5400000">
              <a:off x="11111648"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0" name="Rectangle 6949"/>
            <p:cNvSpPr/>
            <p:nvPr/>
          </p:nvSpPr>
          <p:spPr>
            <a:xfrm rot="5400000">
              <a:off x="11111336"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1" name="Rectangle 6950"/>
            <p:cNvSpPr/>
            <p:nvPr/>
          </p:nvSpPr>
          <p:spPr>
            <a:xfrm rot="5400000">
              <a:off x="11004831"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2" name="Rectangle 6951"/>
            <p:cNvSpPr/>
            <p:nvPr/>
          </p:nvSpPr>
          <p:spPr>
            <a:xfrm rot="5400000">
              <a:off x="10942808"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9" name="Rectangle 6938"/>
            <p:cNvSpPr/>
            <p:nvPr/>
          </p:nvSpPr>
          <p:spPr>
            <a:xfrm rot="5400000">
              <a:off x="11465663"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6940" name="Rectangle 6939"/>
            <p:cNvSpPr/>
            <p:nvPr/>
          </p:nvSpPr>
          <p:spPr>
            <a:xfrm rot="5400000">
              <a:off x="11849020"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1" name="Rectangle 6940"/>
            <p:cNvSpPr/>
            <p:nvPr/>
          </p:nvSpPr>
          <p:spPr>
            <a:xfrm rot="5400000">
              <a:off x="11740761"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2" name="Rectangle 6941"/>
            <p:cNvSpPr/>
            <p:nvPr/>
          </p:nvSpPr>
          <p:spPr>
            <a:xfrm rot="5400000">
              <a:off x="11672588"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3" name="Rectangle 6942"/>
            <p:cNvSpPr/>
            <p:nvPr/>
          </p:nvSpPr>
          <p:spPr>
            <a:xfrm rot="5400000">
              <a:off x="11672275"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4" name="Rectangle 6943"/>
            <p:cNvSpPr/>
            <p:nvPr/>
          </p:nvSpPr>
          <p:spPr>
            <a:xfrm rot="5400000">
              <a:off x="11565771"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5" name="Rectangle 6944"/>
            <p:cNvSpPr/>
            <p:nvPr/>
          </p:nvSpPr>
          <p:spPr>
            <a:xfrm rot="5400000">
              <a:off x="11503748"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3" name="Rectangle 6932"/>
            <p:cNvSpPr/>
            <p:nvPr/>
          </p:nvSpPr>
          <p:spPr>
            <a:xfrm rot="5400000">
              <a:off x="11849020"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4" name="Rectangle 6933"/>
            <p:cNvSpPr/>
            <p:nvPr/>
          </p:nvSpPr>
          <p:spPr>
            <a:xfrm rot="5400000">
              <a:off x="11731397"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5" name="Rectangle 6934"/>
            <p:cNvSpPr/>
            <p:nvPr/>
          </p:nvSpPr>
          <p:spPr>
            <a:xfrm rot="5400000">
              <a:off x="11672587"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6" name="Rectangle 6935"/>
            <p:cNvSpPr/>
            <p:nvPr/>
          </p:nvSpPr>
          <p:spPr>
            <a:xfrm rot="5400000">
              <a:off x="11672275"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7" name="Rectangle 6936"/>
            <p:cNvSpPr/>
            <p:nvPr/>
          </p:nvSpPr>
          <p:spPr>
            <a:xfrm rot="5400000">
              <a:off x="11565770"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8" name="Rectangle 6937"/>
            <p:cNvSpPr/>
            <p:nvPr/>
          </p:nvSpPr>
          <p:spPr>
            <a:xfrm rot="5400000">
              <a:off x="11503747"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72" name="TextBox 7771"/>
            <p:cNvSpPr txBox="1"/>
            <p:nvPr/>
          </p:nvSpPr>
          <p:spPr>
            <a:xfrm>
              <a:off x="8190826" y="5454553"/>
              <a:ext cx="2035561" cy="932603"/>
            </a:xfrm>
            <a:prstGeom prst="rect">
              <a:avLst/>
            </a:prstGeom>
            <a:noFill/>
          </p:spPr>
          <p:txBody>
            <a:bodyPr wrap="none" lIns="186521" tIns="149217" rIns="186521" bIns="149217" rtlCol="0">
              <a:noAutofit/>
            </a:bodyPr>
            <a:lstStyle/>
            <a:p>
              <a:pPr>
                <a:lnSpc>
                  <a:spcPct val="90000"/>
                </a:lnSpc>
                <a:spcAft>
                  <a:spcPts val="612"/>
                </a:spcAft>
              </a:pPr>
              <a:r>
                <a:rPr lang="en-GB" sz="2448" dirty="0">
                  <a:solidFill>
                    <a:schemeClr val="accent6"/>
                  </a:solidFill>
                </a:rPr>
                <a:t>COLUMN STORE</a:t>
              </a:r>
            </a:p>
          </p:txBody>
        </p:sp>
      </p:grpSp>
    </p:spTree>
    <p:extLst>
      <p:ext uri="{BB962C8B-B14F-4D97-AF65-F5344CB8AC3E}">
        <p14:creationId xmlns:p14="http://schemas.microsoft.com/office/powerpoint/2010/main" val="347466510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Row &amp; Column Store &amp; Partition</a:t>
            </a:r>
            <a:br>
              <a:rPr lang="en-GB" dirty="0"/>
            </a:br>
            <a:endParaRPr lang="en-GB" dirty="0"/>
          </a:p>
        </p:txBody>
      </p:sp>
      <p:grpSp>
        <p:nvGrpSpPr>
          <p:cNvPr id="12" name="Group 11"/>
          <p:cNvGrpSpPr/>
          <p:nvPr/>
        </p:nvGrpSpPr>
        <p:grpSpPr>
          <a:xfrm>
            <a:off x="882081" y="1354390"/>
            <a:ext cx="4895556" cy="4895556"/>
            <a:chOff x="300507" y="995966"/>
            <a:chExt cx="3600000" cy="3600000"/>
          </a:xfrm>
        </p:grpSpPr>
        <p:sp>
          <p:nvSpPr>
            <p:cNvPr id="3" name="Rectangle 2"/>
            <p:cNvSpPr/>
            <p:nvPr/>
          </p:nvSpPr>
          <p:spPr>
            <a:xfrm>
              <a:off x="300507" y="995966"/>
              <a:ext cx="3600000" cy="3600000"/>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5" name="Rectangle 4"/>
            <p:cNvSpPr/>
            <p:nvPr/>
          </p:nvSpPr>
          <p:spPr>
            <a:xfrm>
              <a:off x="660507" y="1212451"/>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 name="Rectangle 5"/>
            <p:cNvSpPr/>
            <p:nvPr/>
          </p:nvSpPr>
          <p:spPr>
            <a:xfrm>
              <a:off x="660507" y="1772900"/>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 name="Rectangle 6"/>
            <p:cNvSpPr/>
            <p:nvPr/>
          </p:nvSpPr>
          <p:spPr>
            <a:xfrm>
              <a:off x="660507" y="2333349"/>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8" name="Rectangle 7"/>
            <p:cNvSpPr/>
            <p:nvPr/>
          </p:nvSpPr>
          <p:spPr>
            <a:xfrm>
              <a:off x="660507" y="2893798"/>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9" name="Rectangle 8"/>
            <p:cNvSpPr/>
            <p:nvPr/>
          </p:nvSpPr>
          <p:spPr>
            <a:xfrm>
              <a:off x="660507" y="3454247"/>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0" name="Rectangle 9"/>
            <p:cNvSpPr/>
            <p:nvPr/>
          </p:nvSpPr>
          <p:spPr>
            <a:xfrm>
              <a:off x="660507" y="4014694"/>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grpSp>
      <p:grpSp>
        <p:nvGrpSpPr>
          <p:cNvPr id="29" name="Group 28"/>
          <p:cNvGrpSpPr/>
          <p:nvPr/>
        </p:nvGrpSpPr>
        <p:grpSpPr>
          <a:xfrm>
            <a:off x="6658837" y="1354390"/>
            <a:ext cx="4895556" cy="4895556"/>
            <a:chOff x="6528000" y="1327955"/>
            <a:chExt cx="4800000" cy="4800000"/>
          </a:xfrm>
        </p:grpSpPr>
        <p:grpSp>
          <p:nvGrpSpPr>
            <p:cNvPr id="13" name="Group 12"/>
            <p:cNvGrpSpPr/>
            <p:nvPr/>
          </p:nvGrpSpPr>
          <p:grpSpPr>
            <a:xfrm rot="5400000">
              <a:off x="6528000" y="1327955"/>
              <a:ext cx="4800000" cy="4800000"/>
              <a:chOff x="300507" y="995966"/>
              <a:chExt cx="3600000" cy="3600000"/>
            </a:xfrm>
          </p:grpSpPr>
          <p:sp>
            <p:nvSpPr>
              <p:cNvPr id="14" name="Rectangle 13"/>
              <p:cNvSpPr/>
              <p:nvPr/>
            </p:nvSpPr>
            <p:spPr>
              <a:xfrm>
                <a:off x="300507" y="995966"/>
                <a:ext cx="3600000" cy="3600000"/>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5" name="Rectangle 14"/>
              <p:cNvSpPr/>
              <p:nvPr/>
            </p:nvSpPr>
            <p:spPr>
              <a:xfrm>
                <a:off x="660508" y="1212452"/>
                <a:ext cx="846321"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 name="Rectangle 15"/>
              <p:cNvSpPr/>
              <p:nvPr/>
            </p:nvSpPr>
            <p:spPr>
              <a:xfrm>
                <a:off x="660508" y="1772901"/>
                <a:ext cx="1337382"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7" name="Rectangle 16"/>
              <p:cNvSpPr/>
              <p:nvPr/>
            </p:nvSpPr>
            <p:spPr>
              <a:xfrm>
                <a:off x="660508" y="2333350"/>
                <a:ext cx="1284203"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8" name="Rectangle 17"/>
              <p:cNvSpPr/>
              <p:nvPr/>
            </p:nvSpPr>
            <p:spPr>
              <a:xfrm>
                <a:off x="660507" y="2893798"/>
                <a:ext cx="309702"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9" name="Rectangle 18"/>
              <p:cNvSpPr/>
              <p:nvPr/>
            </p:nvSpPr>
            <p:spPr>
              <a:xfrm>
                <a:off x="660507" y="3454247"/>
                <a:ext cx="776934"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0" name="Rectangle 19"/>
              <p:cNvSpPr/>
              <p:nvPr/>
            </p:nvSpPr>
            <p:spPr>
              <a:xfrm>
                <a:off x="660507" y="4014695"/>
                <a:ext cx="640259"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grpSp>
        <p:sp>
          <p:nvSpPr>
            <p:cNvPr id="21" name="Rectangle 20"/>
            <p:cNvSpPr/>
            <p:nvPr/>
          </p:nvSpPr>
          <p:spPr>
            <a:xfrm rot="5400000">
              <a:off x="10235138" y="4182612"/>
              <a:ext cx="1128428"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2" name="Rectangle 21"/>
            <p:cNvSpPr/>
            <p:nvPr/>
          </p:nvSpPr>
          <p:spPr>
            <a:xfrm rot="5400000">
              <a:off x="9075749" y="4594736"/>
              <a:ext cx="1952676"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3" name="Rectangle 22"/>
            <p:cNvSpPr/>
            <p:nvPr/>
          </p:nvSpPr>
          <p:spPr>
            <a:xfrm rot="5400000">
              <a:off x="8448686" y="4474533"/>
              <a:ext cx="1712271"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4" name="Rectangle 23"/>
            <p:cNvSpPr/>
            <p:nvPr/>
          </p:nvSpPr>
          <p:spPr>
            <a:xfrm rot="5400000">
              <a:off x="8351088" y="3824864"/>
              <a:ext cx="412936"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 name="Rectangle 24"/>
            <p:cNvSpPr/>
            <p:nvPr/>
          </p:nvSpPr>
          <p:spPr>
            <a:xfrm rot="5400000">
              <a:off x="7292335" y="4136352"/>
              <a:ext cx="1035912"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6" name="Rectangle 25"/>
            <p:cNvSpPr/>
            <p:nvPr/>
          </p:nvSpPr>
          <p:spPr>
            <a:xfrm rot="5400000">
              <a:off x="6636189" y="4045236"/>
              <a:ext cx="853679"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grpSp>
      <p:cxnSp>
        <p:nvCxnSpPr>
          <p:cNvPr id="11" name="Straight Connector 10"/>
          <p:cNvCxnSpPr/>
          <p:nvPr/>
        </p:nvCxnSpPr>
        <p:spPr>
          <a:xfrm>
            <a:off x="6487754" y="3795845"/>
            <a:ext cx="5238244" cy="0"/>
          </a:xfrm>
          <a:prstGeom prst="line">
            <a:avLst/>
          </a:prstGeom>
          <a:ln w="381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cxnSpLocks/>
          </p:cNvCxnSpPr>
          <p:nvPr/>
        </p:nvCxnSpPr>
        <p:spPr>
          <a:xfrm>
            <a:off x="705323" y="3795845"/>
            <a:ext cx="5238244" cy="0"/>
          </a:xfrm>
          <a:prstGeom prst="line">
            <a:avLst/>
          </a:prstGeom>
          <a:ln w="381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604553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Why Partition?</a:t>
            </a:r>
          </a:p>
        </p:txBody>
      </p:sp>
      <p:sp>
        <p:nvSpPr>
          <p:cNvPr id="4" name="Text Placeholder 3"/>
          <p:cNvSpPr>
            <a:spLocks noGrp="1"/>
          </p:cNvSpPr>
          <p:nvPr>
            <p:ph type="body" sz="quarter" idx="10"/>
          </p:nvPr>
        </p:nvSpPr>
        <p:spPr>
          <a:xfrm>
            <a:off x="274638" y="1897062"/>
            <a:ext cx="9524999" cy="3684085"/>
          </a:xfrm>
        </p:spPr>
        <p:txBody>
          <a:bodyPr/>
          <a:lstStyle/>
          <a:p>
            <a:r>
              <a:rPr lang="en-US" dirty="0"/>
              <a:t>Benefit to Loads</a:t>
            </a:r>
          </a:p>
          <a:p>
            <a:pPr lvl="1"/>
            <a:r>
              <a:rPr lang="en-US" dirty="0"/>
              <a:t>Data Lifecycle Management </a:t>
            </a:r>
          </a:p>
          <a:p>
            <a:pPr lvl="3"/>
            <a:r>
              <a:rPr lang="en-US" dirty="0"/>
              <a:t>Drop partition avoids transaction logging</a:t>
            </a:r>
          </a:p>
          <a:p>
            <a:pPr lvl="3"/>
            <a:r>
              <a:rPr lang="en-US" dirty="0"/>
              <a:t>Insert to empty table/partition avoids transaction logging</a:t>
            </a:r>
          </a:p>
          <a:p>
            <a:pPr marL="800100" lvl="3" indent="-342900">
              <a:buFont typeface="Symbol" panose="05050102010706020507" pitchFamily="18" charset="2"/>
              <a:buChar char="Þ"/>
            </a:pPr>
            <a:r>
              <a:rPr lang="en-US" b="1" dirty="0"/>
              <a:t>Partition Switching pattern</a:t>
            </a:r>
          </a:p>
          <a:p>
            <a:pPr lvl="1"/>
            <a:r>
              <a:rPr lang="en-US" dirty="0"/>
              <a:t>Targeted Index Builds</a:t>
            </a:r>
          </a:p>
          <a:p>
            <a:pPr lvl="1"/>
            <a:endParaRPr lang="en-US" dirty="0"/>
          </a:p>
          <a:p>
            <a:r>
              <a:rPr lang="en-US" dirty="0"/>
              <a:t>Benefit to Queries</a:t>
            </a:r>
          </a:p>
          <a:p>
            <a:pPr lvl="1"/>
            <a:r>
              <a:rPr lang="en-US" dirty="0"/>
              <a:t>Partition Elimination</a:t>
            </a:r>
          </a:p>
        </p:txBody>
      </p:sp>
    </p:spTree>
    <p:extLst>
      <p:ext uri="{BB962C8B-B14F-4D97-AF65-F5344CB8AC3E}">
        <p14:creationId xmlns:p14="http://schemas.microsoft.com/office/powerpoint/2010/main" val="168298574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Partitioning Guidance</a:t>
            </a:r>
          </a:p>
        </p:txBody>
      </p:sp>
      <p:sp>
        <p:nvSpPr>
          <p:cNvPr id="4" name="Text Placeholder 3"/>
          <p:cNvSpPr>
            <a:spLocks noGrp="1"/>
          </p:cNvSpPr>
          <p:nvPr>
            <p:ph type="body" sz="quarter" idx="10"/>
          </p:nvPr>
        </p:nvSpPr>
        <p:spPr>
          <a:xfrm>
            <a:off x="274638" y="1820862"/>
            <a:ext cx="9448799" cy="4801314"/>
          </a:xfrm>
        </p:spPr>
        <p:txBody>
          <a:bodyPr/>
          <a:lstStyle/>
          <a:p>
            <a:r>
              <a:rPr lang="en-GB" dirty="0"/>
              <a:t>Partition for data management</a:t>
            </a:r>
          </a:p>
          <a:p>
            <a:pPr lvl="1"/>
            <a:r>
              <a:rPr lang="en-GB" dirty="0">
                <a:solidFill>
                  <a:schemeClr val="accent6"/>
                </a:solidFill>
              </a:rPr>
              <a:t>Lesser benefit had on partition elimination for faster performance</a:t>
            </a:r>
          </a:p>
          <a:p>
            <a:endParaRPr lang="en-GB" dirty="0"/>
          </a:p>
          <a:p>
            <a:r>
              <a:rPr lang="en-GB" dirty="0"/>
              <a:t>Don’t over partition!</a:t>
            </a:r>
          </a:p>
          <a:p>
            <a:pPr lvl="1"/>
            <a:r>
              <a:rPr lang="en-GB" dirty="0">
                <a:solidFill>
                  <a:schemeClr val="accent6"/>
                </a:solidFill>
              </a:rPr>
              <a:t>Partitioning granularity likely to differ to SQL Server</a:t>
            </a:r>
          </a:p>
          <a:p>
            <a:pPr lvl="2"/>
            <a:r>
              <a:rPr lang="en-GB" dirty="0">
                <a:solidFill>
                  <a:schemeClr val="accent6"/>
                </a:solidFill>
              </a:rPr>
              <a:t>Data is already spread across 60 distributions</a:t>
            </a:r>
          </a:p>
          <a:p>
            <a:pPr lvl="1"/>
            <a:r>
              <a:rPr lang="en-GB" dirty="0">
                <a:solidFill>
                  <a:schemeClr val="accent6"/>
                </a:solidFill>
              </a:rPr>
              <a:t>Columnstore index row groups give ideal performance with 1 million rows each</a:t>
            </a:r>
          </a:p>
          <a:p>
            <a:pPr lvl="1"/>
            <a:r>
              <a:rPr lang="en-GB" dirty="0">
                <a:solidFill>
                  <a:schemeClr val="accent6"/>
                </a:solidFill>
              </a:rPr>
              <a:t>Need at least 60 million per partition!</a:t>
            </a:r>
          </a:p>
          <a:p>
            <a:pPr lvl="1"/>
            <a:endParaRPr lang="en-GB" dirty="0">
              <a:solidFill>
                <a:schemeClr val="accent6"/>
              </a:solidFill>
            </a:endParaRPr>
          </a:p>
          <a:p>
            <a:pPr lvl="1"/>
            <a:endParaRPr lang="en-GB" dirty="0">
              <a:solidFill>
                <a:schemeClr val="accent6"/>
              </a:solidFill>
            </a:endParaRPr>
          </a:p>
          <a:p>
            <a:pPr lvl="1"/>
            <a:endParaRPr lang="en-GB" dirty="0">
              <a:solidFill>
                <a:schemeClr val="accent6"/>
              </a:solidFill>
            </a:endParaRPr>
          </a:p>
        </p:txBody>
      </p:sp>
    </p:spTree>
    <p:extLst>
      <p:ext uri="{BB962C8B-B14F-4D97-AF65-F5344CB8AC3E}">
        <p14:creationId xmlns:p14="http://schemas.microsoft.com/office/powerpoint/2010/main" val="255868309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Loading patterns</a:t>
            </a:r>
          </a:p>
        </p:txBody>
      </p:sp>
    </p:spTree>
    <p:extLst>
      <p:ext uri="{BB962C8B-B14F-4D97-AF65-F5344CB8AC3E}">
        <p14:creationId xmlns:p14="http://schemas.microsoft.com/office/powerpoint/2010/main" val="366570448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7003" y="1744662"/>
            <a:ext cx="11887200" cy="4124206"/>
          </a:xfrm>
        </p:spPr>
        <p:txBody>
          <a:bodyPr/>
          <a:lstStyle/>
          <a:p>
            <a:pPr marL="0" indent="0">
              <a:buNone/>
            </a:pPr>
            <a:r>
              <a:rPr lang="en-US" dirty="0"/>
              <a:t>Pattern 1: Batch loads (PolyBase) </a:t>
            </a:r>
          </a:p>
          <a:p>
            <a:pPr marL="342900" lvl="1" indent="0">
              <a:buNone/>
            </a:pPr>
            <a:r>
              <a:rPr lang="en-US" dirty="0"/>
              <a:t>Load large volumes of data in parallel</a:t>
            </a:r>
          </a:p>
          <a:p>
            <a:pPr marL="342900" lvl="1" indent="0">
              <a:buNone/>
            </a:pPr>
            <a:r>
              <a:rPr lang="en-US" dirty="0"/>
              <a:t>Move data from Azure storage to SQL DW in parallel to Compute nodes.</a:t>
            </a:r>
          </a:p>
          <a:p>
            <a:pPr lvl="1"/>
            <a:endParaRPr lang="en-US" dirty="0"/>
          </a:p>
          <a:p>
            <a:endParaRPr lang="en-US" dirty="0"/>
          </a:p>
          <a:p>
            <a:pPr marL="0" indent="0">
              <a:buNone/>
            </a:pPr>
            <a:r>
              <a:rPr lang="en-US" dirty="0"/>
              <a:t>Pattern 2: Streaming loads (BCP) </a:t>
            </a:r>
          </a:p>
          <a:p>
            <a:pPr lvl="1"/>
            <a:r>
              <a:rPr lang="en-US" dirty="0"/>
              <a:t>Single record or small batches in each load.</a:t>
            </a:r>
          </a:p>
          <a:p>
            <a:pPr lvl="1"/>
            <a:r>
              <a:rPr lang="en-US" dirty="0"/>
              <a:t>Data moves from source to the Control node and then to the Compute nodes. </a:t>
            </a:r>
          </a:p>
        </p:txBody>
      </p:sp>
      <p:sp>
        <p:nvSpPr>
          <p:cNvPr id="3" name="Title 2"/>
          <p:cNvSpPr>
            <a:spLocks noGrp="1"/>
          </p:cNvSpPr>
          <p:nvPr>
            <p:ph type="title"/>
          </p:nvPr>
        </p:nvSpPr>
        <p:spPr/>
        <p:txBody>
          <a:bodyPr/>
          <a:lstStyle/>
          <a:p>
            <a:r>
              <a:rPr lang="en-US" dirty="0"/>
              <a:t>Loading patterns	</a:t>
            </a:r>
          </a:p>
        </p:txBody>
      </p:sp>
    </p:spTree>
    <p:extLst>
      <p:ext uri="{BB962C8B-B14F-4D97-AF65-F5344CB8AC3E}">
        <p14:creationId xmlns:p14="http://schemas.microsoft.com/office/powerpoint/2010/main" val="186748625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Single gated client </a:t>
            </a:r>
          </a:p>
        </p:txBody>
      </p:sp>
      <p:sp>
        <p:nvSpPr>
          <p:cNvPr id="6" name="Rectangle 5"/>
          <p:cNvSpPr/>
          <p:nvPr/>
        </p:nvSpPr>
        <p:spPr bwMode="auto">
          <a:xfrm>
            <a:off x="1319095" y="3367524"/>
            <a:ext cx="1439796" cy="719898"/>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Client</a:t>
            </a:r>
          </a:p>
        </p:txBody>
      </p:sp>
      <p:cxnSp>
        <p:nvCxnSpPr>
          <p:cNvPr id="8" name="Straight Connector 7"/>
          <p:cNvCxnSpPr/>
          <p:nvPr/>
        </p:nvCxnSpPr>
        <p:spPr>
          <a:xfrm>
            <a:off x="3194330" y="1213174"/>
            <a:ext cx="0" cy="5039845"/>
          </a:xfrm>
          <a:prstGeom prst="line">
            <a:avLst/>
          </a:prstGeom>
          <a:ln w="38100">
            <a:solidFill>
              <a:schemeClr val="tx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6794220" y="1213173"/>
            <a:ext cx="2879591" cy="1583775"/>
            <a:chOff x="6794301" y="1212849"/>
            <a:chExt cx="2880000" cy="1584000"/>
          </a:xfrm>
        </p:grpSpPr>
        <p:sp>
          <p:nvSpPr>
            <p:cNvPr id="10" name="Rectangle 9"/>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14" name="Rectangle 13"/>
            <p:cNvSpPr/>
            <p:nvPr/>
          </p:nvSpPr>
          <p:spPr bwMode="auto">
            <a:xfrm>
              <a:off x="6794301" y="1752849"/>
              <a:ext cx="2880000" cy="540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16" name="Rectangle 15"/>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21" name="Group 20"/>
          <p:cNvGrpSpPr/>
          <p:nvPr/>
        </p:nvGrpSpPr>
        <p:grpSpPr>
          <a:xfrm>
            <a:off x="6794220" y="2922506"/>
            <a:ext cx="2879591" cy="1583775"/>
            <a:chOff x="6794301" y="1212849"/>
            <a:chExt cx="2880000" cy="1584000"/>
          </a:xfrm>
        </p:grpSpPr>
        <p:sp>
          <p:nvSpPr>
            <p:cNvPr id="22" name="Rectangle 21"/>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23" name="Rectangle 22"/>
            <p:cNvSpPr/>
            <p:nvPr/>
          </p:nvSpPr>
          <p:spPr bwMode="auto">
            <a:xfrm>
              <a:off x="6794301" y="1752849"/>
              <a:ext cx="2880000" cy="540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24" name="Rectangle 23"/>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29" name="Group 28"/>
          <p:cNvGrpSpPr/>
          <p:nvPr/>
        </p:nvGrpSpPr>
        <p:grpSpPr>
          <a:xfrm>
            <a:off x="6794220" y="4631838"/>
            <a:ext cx="2879591" cy="1583775"/>
            <a:chOff x="6794301" y="1212849"/>
            <a:chExt cx="2880000" cy="1584000"/>
          </a:xfrm>
        </p:grpSpPr>
        <p:sp>
          <p:nvSpPr>
            <p:cNvPr id="30" name="Rectangle 29"/>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31" name="Rectangle 30"/>
            <p:cNvSpPr/>
            <p:nvPr/>
          </p:nvSpPr>
          <p:spPr bwMode="auto">
            <a:xfrm>
              <a:off x="6794301" y="1752849"/>
              <a:ext cx="2880000" cy="540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32" name="Rectangle 31"/>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sp>
        <p:nvSpPr>
          <p:cNvPr id="9" name="Rectangle 8"/>
          <p:cNvSpPr/>
          <p:nvPr/>
        </p:nvSpPr>
        <p:spPr bwMode="auto">
          <a:xfrm>
            <a:off x="3745420" y="2917589"/>
            <a:ext cx="2375663" cy="158377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Control Node</a:t>
            </a:r>
          </a:p>
        </p:txBody>
      </p:sp>
      <p:sp>
        <p:nvSpPr>
          <p:cNvPr id="33" name="Rectangle 32"/>
          <p:cNvSpPr/>
          <p:nvPr/>
        </p:nvSpPr>
        <p:spPr bwMode="auto">
          <a:xfrm>
            <a:off x="3745420" y="3457511"/>
            <a:ext cx="2375663" cy="5399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cxnSp>
        <p:nvCxnSpPr>
          <p:cNvPr id="40" name="Elbow Connector 39"/>
          <p:cNvCxnSpPr>
            <a:stCxn id="33" idx="3"/>
            <a:endCxn id="14" idx="1"/>
          </p:cNvCxnSpPr>
          <p:nvPr/>
        </p:nvCxnSpPr>
        <p:spPr>
          <a:xfrm flipV="1">
            <a:off x="6121083" y="2023059"/>
            <a:ext cx="673137" cy="1704415"/>
          </a:xfrm>
          <a:prstGeom prst="bentConnector3">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33" idx="3"/>
            <a:endCxn id="23" idx="1"/>
          </p:cNvCxnSpPr>
          <p:nvPr/>
        </p:nvCxnSpPr>
        <p:spPr>
          <a:xfrm>
            <a:off x="6121083" y="3727474"/>
            <a:ext cx="673137" cy="4917"/>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33" idx="3"/>
            <a:endCxn id="31" idx="1"/>
          </p:cNvCxnSpPr>
          <p:nvPr/>
        </p:nvCxnSpPr>
        <p:spPr>
          <a:xfrm>
            <a:off x="6121083" y="3727474"/>
            <a:ext cx="673137" cy="1714250"/>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stCxn id="6" idx="3"/>
            <a:endCxn id="33" idx="1"/>
          </p:cNvCxnSpPr>
          <p:nvPr/>
        </p:nvCxnSpPr>
        <p:spPr>
          <a:xfrm>
            <a:off x="2758892" y="3727473"/>
            <a:ext cx="986529" cy="0"/>
          </a:xfrm>
          <a:prstGeom prst="straightConnector1">
            <a:avLst/>
          </a:prstGeom>
          <a:ln w="38100" cap="flat">
            <a:solidFill>
              <a:schemeClr val="accent1"/>
            </a:solidFill>
            <a:headEnd type="ova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82794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left)">
                                      <p:cBhvr>
                                        <p:cTn id="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Single gated client parallelized </a:t>
            </a:r>
          </a:p>
        </p:txBody>
      </p:sp>
      <p:sp>
        <p:nvSpPr>
          <p:cNvPr id="6" name="Rectangle 5"/>
          <p:cNvSpPr/>
          <p:nvPr/>
        </p:nvSpPr>
        <p:spPr bwMode="auto">
          <a:xfrm>
            <a:off x="1417637" y="3725862"/>
            <a:ext cx="1439796" cy="719898"/>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Client</a:t>
            </a:r>
          </a:p>
        </p:txBody>
      </p:sp>
      <p:grpSp>
        <p:nvGrpSpPr>
          <p:cNvPr id="20" name="Group 19"/>
          <p:cNvGrpSpPr/>
          <p:nvPr/>
        </p:nvGrpSpPr>
        <p:grpSpPr>
          <a:xfrm>
            <a:off x="6892762" y="1571511"/>
            <a:ext cx="2879591" cy="1583775"/>
            <a:chOff x="6794301" y="1212849"/>
            <a:chExt cx="2880000" cy="1584000"/>
          </a:xfrm>
        </p:grpSpPr>
        <p:sp>
          <p:nvSpPr>
            <p:cNvPr id="10" name="Rectangle 9"/>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14" name="Rectangle 13"/>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16" name="Rectangle 15"/>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21" name="Group 20"/>
          <p:cNvGrpSpPr/>
          <p:nvPr/>
        </p:nvGrpSpPr>
        <p:grpSpPr>
          <a:xfrm>
            <a:off x="6892762" y="3280844"/>
            <a:ext cx="2879591" cy="1583775"/>
            <a:chOff x="6794301" y="1212849"/>
            <a:chExt cx="2880000" cy="1584000"/>
          </a:xfrm>
        </p:grpSpPr>
        <p:sp>
          <p:nvSpPr>
            <p:cNvPr id="22" name="Rectangle 21"/>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23" name="Rectangle 22"/>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24" name="Rectangle 23"/>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29" name="Group 28"/>
          <p:cNvGrpSpPr/>
          <p:nvPr/>
        </p:nvGrpSpPr>
        <p:grpSpPr>
          <a:xfrm>
            <a:off x="6892762" y="4990176"/>
            <a:ext cx="2879591" cy="1583775"/>
            <a:chOff x="6794301" y="1212849"/>
            <a:chExt cx="2880000" cy="1584000"/>
          </a:xfrm>
        </p:grpSpPr>
        <p:sp>
          <p:nvSpPr>
            <p:cNvPr id="30" name="Rectangle 29"/>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31" name="Rectangle 30"/>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32" name="Rectangle 31"/>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sp>
        <p:nvSpPr>
          <p:cNvPr id="9" name="Rectangle 8"/>
          <p:cNvSpPr/>
          <p:nvPr/>
        </p:nvSpPr>
        <p:spPr bwMode="auto">
          <a:xfrm>
            <a:off x="3843962" y="3275927"/>
            <a:ext cx="2375663" cy="158377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Control Node</a:t>
            </a:r>
          </a:p>
        </p:txBody>
      </p:sp>
      <p:sp>
        <p:nvSpPr>
          <p:cNvPr id="33" name="Rectangle 32"/>
          <p:cNvSpPr/>
          <p:nvPr/>
        </p:nvSpPr>
        <p:spPr bwMode="auto">
          <a:xfrm>
            <a:off x="3843962" y="3815849"/>
            <a:ext cx="2375663" cy="53992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cxnSp>
        <p:nvCxnSpPr>
          <p:cNvPr id="40" name="Elbow Connector 39"/>
          <p:cNvCxnSpPr>
            <a:stCxn id="33" idx="3"/>
            <a:endCxn id="14" idx="1"/>
          </p:cNvCxnSpPr>
          <p:nvPr/>
        </p:nvCxnSpPr>
        <p:spPr>
          <a:xfrm flipV="1">
            <a:off x="6219625" y="2381397"/>
            <a:ext cx="673137" cy="1704415"/>
          </a:xfrm>
          <a:prstGeom prst="bentConnector3">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33" idx="3"/>
            <a:endCxn id="23" idx="1"/>
          </p:cNvCxnSpPr>
          <p:nvPr/>
        </p:nvCxnSpPr>
        <p:spPr>
          <a:xfrm>
            <a:off x="6219625" y="4085812"/>
            <a:ext cx="673137" cy="4917"/>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33" idx="3"/>
            <a:endCxn id="31" idx="1"/>
          </p:cNvCxnSpPr>
          <p:nvPr/>
        </p:nvCxnSpPr>
        <p:spPr>
          <a:xfrm>
            <a:off x="6219625" y="4085812"/>
            <a:ext cx="673137" cy="1714250"/>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bwMode="auto">
          <a:xfrm>
            <a:off x="1417079" y="4582987"/>
            <a:ext cx="1439796" cy="719898"/>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Client</a:t>
            </a:r>
          </a:p>
        </p:txBody>
      </p:sp>
      <p:sp>
        <p:nvSpPr>
          <p:cNvPr id="26" name="Rectangle 25"/>
          <p:cNvSpPr/>
          <p:nvPr/>
        </p:nvSpPr>
        <p:spPr bwMode="auto">
          <a:xfrm>
            <a:off x="1417079" y="2868738"/>
            <a:ext cx="1439796" cy="719898"/>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Client</a:t>
            </a:r>
          </a:p>
        </p:txBody>
      </p:sp>
      <p:cxnSp>
        <p:nvCxnSpPr>
          <p:cNvPr id="3" name="Straight Arrow Connector 2"/>
          <p:cNvCxnSpPr>
            <a:stCxn id="26" idx="3"/>
            <a:endCxn id="33" idx="1"/>
          </p:cNvCxnSpPr>
          <p:nvPr/>
        </p:nvCxnSpPr>
        <p:spPr>
          <a:xfrm>
            <a:off x="2856876" y="3228687"/>
            <a:ext cx="987087" cy="857124"/>
          </a:xfrm>
          <a:prstGeom prst="straightConnector1">
            <a:avLst/>
          </a:prstGeom>
          <a:ln w="28575">
            <a:solidFill>
              <a:schemeClr val="accent1"/>
            </a:solidFill>
            <a:headEnd type="oval"/>
            <a:tailEnd type="triangle" w="lg" len="lg"/>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stCxn id="6" idx="3"/>
            <a:endCxn id="33" idx="1"/>
          </p:cNvCxnSpPr>
          <p:nvPr/>
        </p:nvCxnSpPr>
        <p:spPr>
          <a:xfrm>
            <a:off x="2857434" y="4085811"/>
            <a:ext cx="986529" cy="0"/>
          </a:xfrm>
          <a:prstGeom prst="straightConnector1">
            <a:avLst/>
          </a:prstGeom>
          <a:ln w="28575">
            <a:solidFill>
              <a:schemeClr val="accent1"/>
            </a:solidFill>
            <a:headEnd type="oval"/>
            <a:tailEnd type="triangle" w="lg"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25" idx="3"/>
            <a:endCxn id="33" idx="1"/>
          </p:cNvCxnSpPr>
          <p:nvPr/>
        </p:nvCxnSpPr>
        <p:spPr>
          <a:xfrm flipV="1">
            <a:off x="2856876" y="4085811"/>
            <a:ext cx="987087" cy="857124"/>
          </a:xfrm>
          <a:prstGeom prst="straightConnector1">
            <a:avLst/>
          </a:prstGeom>
          <a:ln w="28575">
            <a:solidFill>
              <a:schemeClr val="accent1"/>
            </a:solidFill>
            <a:headEnd type="oval"/>
            <a:tailEnd type="triangle" w="lg" len="lg"/>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3292872" y="1571512"/>
            <a:ext cx="0" cy="5039845"/>
          </a:xfrm>
          <a:prstGeom prst="line">
            <a:avLst/>
          </a:prstGeom>
          <a:ln w="38100">
            <a:solidFill>
              <a:schemeClr val="tx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84932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500"/>
                                        <p:tgtEl>
                                          <p:spTgt spid="7"/>
                                        </p:tgtEl>
                                      </p:cBhvr>
                                    </p:animEffect>
                                  </p:childTnLst>
                                </p:cTn>
                              </p:par>
                              <p:par>
                                <p:cTn id="11" presetID="22" presetClass="entr" presetSubtype="8"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a:t>Polybase</a:t>
            </a:r>
            <a:r>
              <a:rPr lang="en-GB" dirty="0"/>
              <a:t> parallel load to Azure Storage Blob</a:t>
            </a:r>
          </a:p>
        </p:txBody>
      </p:sp>
      <p:grpSp>
        <p:nvGrpSpPr>
          <p:cNvPr id="3" name="Group 2"/>
          <p:cNvGrpSpPr/>
          <p:nvPr/>
        </p:nvGrpSpPr>
        <p:grpSpPr>
          <a:xfrm>
            <a:off x="4706604" y="1213173"/>
            <a:ext cx="2879591" cy="1583775"/>
            <a:chOff x="6794301" y="1212849"/>
            <a:chExt cx="2880000" cy="1584000"/>
          </a:xfrm>
        </p:grpSpPr>
        <p:sp>
          <p:nvSpPr>
            <p:cNvPr id="4" name="Rectangle 3"/>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5" name="Rectangle 4"/>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6" name="Rectangle 5"/>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7" name="Group 6"/>
          <p:cNvGrpSpPr/>
          <p:nvPr/>
        </p:nvGrpSpPr>
        <p:grpSpPr>
          <a:xfrm>
            <a:off x="4706604" y="2922506"/>
            <a:ext cx="2879591" cy="1583775"/>
            <a:chOff x="6794301" y="1212849"/>
            <a:chExt cx="2880000" cy="1584000"/>
          </a:xfrm>
        </p:grpSpPr>
        <p:sp>
          <p:nvSpPr>
            <p:cNvPr id="8" name="Rectangle 7"/>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9" name="Rectangle 8"/>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10" name="Rectangle 9"/>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11" name="Group 10"/>
          <p:cNvGrpSpPr/>
          <p:nvPr/>
        </p:nvGrpSpPr>
        <p:grpSpPr>
          <a:xfrm>
            <a:off x="4706604" y="4631838"/>
            <a:ext cx="2879591" cy="1583775"/>
            <a:chOff x="6794301" y="1212849"/>
            <a:chExt cx="2880000" cy="1584000"/>
          </a:xfrm>
        </p:grpSpPr>
        <p:sp>
          <p:nvSpPr>
            <p:cNvPr id="12" name="Rectangle 11"/>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13" name="Rectangle 12"/>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14" name="Rectangle 13"/>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sp>
        <p:nvSpPr>
          <p:cNvPr id="15" name="Rectangle 14"/>
          <p:cNvSpPr/>
          <p:nvPr/>
        </p:nvSpPr>
        <p:spPr bwMode="auto">
          <a:xfrm>
            <a:off x="1657804" y="2917589"/>
            <a:ext cx="2375663" cy="158377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Control Node</a:t>
            </a:r>
          </a:p>
        </p:txBody>
      </p:sp>
      <p:sp>
        <p:nvSpPr>
          <p:cNvPr id="16" name="Rectangle 15"/>
          <p:cNvSpPr/>
          <p:nvPr/>
        </p:nvSpPr>
        <p:spPr bwMode="auto">
          <a:xfrm>
            <a:off x="1657804" y="3457511"/>
            <a:ext cx="2375663" cy="53992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cxnSp>
        <p:nvCxnSpPr>
          <p:cNvPr id="17" name="Elbow Connector 16"/>
          <p:cNvCxnSpPr>
            <a:stCxn id="16" idx="3"/>
            <a:endCxn id="5" idx="1"/>
          </p:cNvCxnSpPr>
          <p:nvPr/>
        </p:nvCxnSpPr>
        <p:spPr>
          <a:xfrm flipV="1">
            <a:off x="4033467" y="2023059"/>
            <a:ext cx="673137" cy="1704415"/>
          </a:xfrm>
          <a:prstGeom prst="bentConnector3">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16" idx="3"/>
            <a:endCxn id="9" idx="1"/>
          </p:cNvCxnSpPr>
          <p:nvPr/>
        </p:nvCxnSpPr>
        <p:spPr>
          <a:xfrm>
            <a:off x="4033467" y="3727474"/>
            <a:ext cx="673137" cy="4917"/>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6" idx="3"/>
            <a:endCxn id="13" idx="1"/>
          </p:cNvCxnSpPr>
          <p:nvPr/>
        </p:nvCxnSpPr>
        <p:spPr>
          <a:xfrm>
            <a:off x="4033467" y="3727474"/>
            <a:ext cx="673137" cy="1714250"/>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bwMode="auto">
          <a:xfrm>
            <a:off x="9003697" y="1213173"/>
            <a:ext cx="1799745" cy="500329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82854" tIns="146283" rIns="182854" bIns="146283" numCol="1" spcCol="0" rtlCol="0" fromWordArt="0" anchor="b"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Azure Storage Blob (ASB)</a:t>
            </a:r>
          </a:p>
        </p:txBody>
      </p:sp>
      <p:grpSp>
        <p:nvGrpSpPr>
          <p:cNvPr id="49" name="Group 48"/>
          <p:cNvGrpSpPr/>
          <p:nvPr/>
        </p:nvGrpSpPr>
        <p:grpSpPr>
          <a:xfrm>
            <a:off x="9228408" y="1319036"/>
            <a:ext cx="652565" cy="4790717"/>
            <a:chOff x="8000778" y="1302849"/>
            <a:chExt cx="652658" cy="4791397"/>
          </a:xfrm>
          <a:solidFill>
            <a:schemeClr val="tx1"/>
          </a:solidFill>
        </p:grpSpPr>
        <p:sp>
          <p:nvSpPr>
            <p:cNvPr id="24" name="Freeform 23"/>
            <p:cNvSpPr>
              <a:spLocks noEditPoints="1"/>
            </p:cNvSpPr>
            <p:nvPr/>
          </p:nvSpPr>
          <p:spPr bwMode="auto">
            <a:xfrm>
              <a:off x="8000778" y="4559965"/>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sp>
          <p:nvSpPr>
            <p:cNvPr id="30" name="Freeform 29"/>
            <p:cNvSpPr>
              <a:spLocks noEditPoints="1"/>
            </p:cNvSpPr>
            <p:nvPr/>
          </p:nvSpPr>
          <p:spPr bwMode="auto">
            <a:xfrm>
              <a:off x="8000778" y="3745686"/>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sp>
          <p:nvSpPr>
            <p:cNvPr id="36" name="Freeform 35"/>
            <p:cNvSpPr>
              <a:spLocks noEditPoints="1"/>
            </p:cNvSpPr>
            <p:nvPr/>
          </p:nvSpPr>
          <p:spPr bwMode="auto">
            <a:xfrm>
              <a:off x="8005436" y="2931407"/>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sp>
          <p:nvSpPr>
            <p:cNvPr id="42" name="Freeform 41"/>
            <p:cNvSpPr>
              <a:spLocks noEditPoints="1"/>
            </p:cNvSpPr>
            <p:nvPr/>
          </p:nvSpPr>
          <p:spPr bwMode="auto">
            <a:xfrm>
              <a:off x="8000778" y="2117128"/>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sp>
          <p:nvSpPr>
            <p:cNvPr id="47" name="Freeform 46"/>
            <p:cNvSpPr>
              <a:spLocks noEditPoints="1"/>
            </p:cNvSpPr>
            <p:nvPr/>
          </p:nvSpPr>
          <p:spPr bwMode="auto">
            <a:xfrm>
              <a:off x="8000778" y="1302849"/>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sp>
          <p:nvSpPr>
            <p:cNvPr id="48" name="Freeform 47"/>
            <p:cNvSpPr>
              <a:spLocks noEditPoints="1"/>
            </p:cNvSpPr>
            <p:nvPr/>
          </p:nvSpPr>
          <p:spPr bwMode="auto">
            <a:xfrm>
              <a:off x="8000778" y="5374246"/>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grpSp>
      <p:cxnSp>
        <p:nvCxnSpPr>
          <p:cNvPr id="52" name="Straight Connector 51"/>
          <p:cNvCxnSpPr>
            <a:stCxn id="6" idx="3"/>
            <a:endCxn id="48" idx="0"/>
          </p:cNvCxnSpPr>
          <p:nvPr/>
        </p:nvCxnSpPr>
        <p:spPr>
          <a:xfrm>
            <a:off x="7586195" y="2023059"/>
            <a:ext cx="1769561" cy="3552137"/>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6" idx="3"/>
            <a:endCxn id="24" idx="3"/>
          </p:cNvCxnSpPr>
          <p:nvPr/>
        </p:nvCxnSpPr>
        <p:spPr>
          <a:xfrm>
            <a:off x="7586195" y="2023058"/>
            <a:ext cx="1769561" cy="2763333"/>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a:stCxn id="6" idx="3"/>
            <a:endCxn id="30" idx="0"/>
          </p:cNvCxnSpPr>
          <p:nvPr/>
        </p:nvCxnSpPr>
        <p:spPr>
          <a:xfrm>
            <a:off x="7586195" y="2023059"/>
            <a:ext cx="1769561" cy="1923807"/>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a:stCxn id="6" idx="3"/>
            <a:endCxn id="36" idx="0"/>
          </p:cNvCxnSpPr>
          <p:nvPr/>
        </p:nvCxnSpPr>
        <p:spPr>
          <a:xfrm>
            <a:off x="7586195" y="2023059"/>
            <a:ext cx="1774219" cy="1109644"/>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6" idx="3"/>
            <a:endCxn id="42" idx="0"/>
          </p:cNvCxnSpPr>
          <p:nvPr/>
        </p:nvCxnSpPr>
        <p:spPr>
          <a:xfrm>
            <a:off x="7586195" y="2023059"/>
            <a:ext cx="1769561" cy="295480"/>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a:stCxn id="6" idx="3"/>
            <a:endCxn id="47" idx="0"/>
          </p:cNvCxnSpPr>
          <p:nvPr/>
        </p:nvCxnSpPr>
        <p:spPr>
          <a:xfrm flipV="1">
            <a:off x="7586195" y="1504376"/>
            <a:ext cx="1769561" cy="518683"/>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a:stCxn id="10" idx="3"/>
            <a:endCxn id="47" idx="13"/>
          </p:cNvCxnSpPr>
          <p:nvPr/>
        </p:nvCxnSpPr>
        <p:spPr>
          <a:xfrm flipV="1">
            <a:off x="7586195" y="1672158"/>
            <a:ext cx="1769561" cy="2060234"/>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a:stCxn id="10" idx="3"/>
          </p:cNvCxnSpPr>
          <p:nvPr/>
        </p:nvCxnSpPr>
        <p:spPr>
          <a:xfrm flipV="1">
            <a:off x="7586195" y="2505695"/>
            <a:ext cx="1769561" cy="1226696"/>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10" idx="3"/>
            <a:endCxn id="36" idx="13"/>
          </p:cNvCxnSpPr>
          <p:nvPr/>
        </p:nvCxnSpPr>
        <p:spPr>
          <a:xfrm flipV="1">
            <a:off x="7586195" y="3300485"/>
            <a:ext cx="1774219" cy="431907"/>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a:stCxn id="10" idx="3"/>
            <a:endCxn id="30" idx="13"/>
          </p:cNvCxnSpPr>
          <p:nvPr/>
        </p:nvCxnSpPr>
        <p:spPr>
          <a:xfrm>
            <a:off x="7586195" y="3732391"/>
            <a:ext cx="1769561" cy="382256"/>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a:stCxn id="10" idx="3"/>
            <a:endCxn id="24" idx="13"/>
          </p:cNvCxnSpPr>
          <p:nvPr/>
        </p:nvCxnSpPr>
        <p:spPr>
          <a:xfrm>
            <a:off x="7586195" y="3732391"/>
            <a:ext cx="1769561" cy="1196420"/>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a:stCxn id="10" idx="3"/>
            <a:endCxn id="48" idx="13"/>
          </p:cNvCxnSpPr>
          <p:nvPr/>
        </p:nvCxnSpPr>
        <p:spPr>
          <a:xfrm>
            <a:off x="7586195" y="3732391"/>
            <a:ext cx="1769561" cy="2010585"/>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14" idx="3"/>
            <a:endCxn id="48" idx="15"/>
          </p:cNvCxnSpPr>
          <p:nvPr/>
        </p:nvCxnSpPr>
        <p:spPr>
          <a:xfrm>
            <a:off x="7586195" y="5441722"/>
            <a:ext cx="1769561" cy="408555"/>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14" idx="3"/>
            <a:endCxn id="24" idx="15"/>
          </p:cNvCxnSpPr>
          <p:nvPr/>
        </p:nvCxnSpPr>
        <p:spPr>
          <a:xfrm flipV="1">
            <a:off x="7586195" y="5036113"/>
            <a:ext cx="1769561" cy="405611"/>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a:stCxn id="14" idx="3"/>
            <a:endCxn id="30" idx="18"/>
          </p:cNvCxnSpPr>
          <p:nvPr/>
        </p:nvCxnSpPr>
        <p:spPr>
          <a:xfrm flipV="1">
            <a:off x="7586195" y="4196586"/>
            <a:ext cx="1769561" cy="1245138"/>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a:stCxn id="14" idx="3"/>
            <a:endCxn id="36" idx="18"/>
          </p:cNvCxnSpPr>
          <p:nvPr/>
        </p:nvCxnSpPr>
        <p:spPr>
          <a:xfrm flipV="1">
            <a:off x="7586195" y="3382423"/>
            <a:ext cx="1774219" cy="2059301"/>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a:stCxn id="14" idx="3"/>
            <a:endCxn id="42" idx="18"/>
          </p:cNvCxnSpPr>
          <p:nvPr/>
        </p:nvCxnSpPr>
        <p:spPr>
          <a:xfrm flipV="1">
            <a:off x="7586195" y="2568259"/>
            <a:ext cx="1769561" cy="2873465"/>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a:stCxn id="14" idx="3"/>
            <a:endCxn id="47" idx="18"/>
          </p:cNvCxnSpPr>
          <p:nvPr/>
        </p:nvCxnSpPr>
        <p:spPr>
          <a:xfrm flipV="1">
            <a:off x="7586195" y="1754096"/>
            <a:ext cx="1769561" cy="3687628"/>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81148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4"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wipe(down)">
                                      <p:cBhvr>
                                        <p:cTn id="10" dur="500"/>
                                        <p:tgtEl>
                                          <p:spTgt spid="53"/>
                                        </p:tgtEl>
                                      </p:cBhvr>
                                    </p:animEffect>
                                  </p:childTnLst>
                                </p:cTn>
                              </p:par>
                              <p:par>
                                <p:cTn id="11" presetID="22" presetClass="entr" presetSubtype="4" fill="hold" nodeType="withEffect">
                                  <p:stCondLst>
                                    <p:cond delay="0"/>
                                  </p:stCondLst>
                                  <p:childTnLst>
                                    <p:set>
                                      <p:cBhvr>
                                        <p:cTn id="12" dur="1" fill="hold">
                                          <p:stCondLst>
                                            <p:cond delay="0"/>
                                          </p:stCondLst>
                                        </p:cTn>
                                        <p:tgtEl>
                                          <p:spTgt spid="58"/>
                                        </p:tgtEl>
                                        <p:attrNameLst>
                                          <p:attrName>style.visibility</p:attrName>
                                        </p:attrNameLst>
                                      </p:cBhvr>
                                      <p:to>
                                        <p:strVal val="visible"/>
                                      </p:to>
                                    </p:set>
                                    <p:animEffect transition="in" filter="wipe(down)">
                                      <p:cBhvr>
                                        <p:cTn id="13" dur="500"/>
                                        <p:tgtEl>
                                          <p:spTgt spid="58"/>
                                        </p:tgtEl>
                                      </p:cBhvr>
                                    </p:animEffect>
                                  </p:childTnLst>
                                </p:cTn>
                              </p:par>
                              <p:par>
                                <p:cTn id="14" presetID="22" presetClass="entr" presetSubtype="4" fill="hold" nodeType="withEffect">
                                  <p:stCondLst>
                                    <p:cond delay="0"/>
                                  </p:stCondLst>
                                  <p:childTnLst>
                                    <p:set>
                                      <p:cBhvr>
                                        <p:cTn id="15" dur="1" fill="hold">
                                          <p:stCondLst>
                                            <p:cond delay="0"/>
                                          </p:stCondLst>
                                        </p:cTn>
                                        <p:tgtEl>
                                          <p:spTgt spid="61"/>
                                        </p:tgtEl>
                                        <p:attrNameLst>
                                          <p:attrName>style.visibility</p:attrName>
                                        </p:attrNameLst>
                                      </p:cBhvr>
                                      <p:to>
                                        <p:strVal val="visible"/>
                                      </p:to>
                                    </p:set>
                                    <p:animEffect transition="in" filter="wipe(down)">
                                      <p:cBhvr>
                                        <p:cTn id="16" dur="500"/>
                                        <p:tgtEl>
                                          <p:spTgt spid="61"/>
                                        </p:tgtEl>
                                      </p:cBhvr>
                                    </p:animEffect>
                                  </p:childTnLst>
                                </p:cTn>
                              </p:par>
                              <p:par>
                                <p:cTn id="17" presetID="22" presetClass="entr" presetSubtype="4" fill="hold" nodeType="with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wipe(down)">
                                      <p:cBhvr>
                                        <p:cTn id="19" dur="500"/>
                                        <p:tgtEl>
                                          <p:spTgt spid="64"/>
                                        </p:tgtEl>
                                      </p:cBhvr>
                                    </p:animEffect>
                                  </p:childTnLst>
                                </p:cTn>
                              </p:par>
                              <p:par>
                                <p:cTn id="20" presetID="22" presetClass="entr" presetSubtype="4" fill="hold" nodeType="withEffect">
                                  <p:stCondLst>
                                    <p:cond delay="0"/>
                                  </p:stCondLst>
                                  <p:childTnLst>
                                    <p:set>
                                      <p:cBhvr>
                                        <p:cTn id="21" dur="1" fill="hold">
                                          <p:stCondLst>
                                            <p:cond delay="0"/>
                                          </p:stCondLst>
                                        </p:cTn>
                                        <p:tgtEl>
                                          <p:spTgt spid="67"/>
                                        </p:tgtEl>
                                        <p:attrNameLst>
                                          <p:attrName>style.visibility</p:attrName>
                                        </p:attrNameLst>
                                      </p:cBhvr>
                                      <p:to>
                                        <p:strVal val="visible"/>
                                      </p:to>
                                    </p:set>
                                    <p:animEffect transition="in" filter="wipe(down)">
                                      <p:cBhvr>
                                        <p:cTn id="22" dur="500"/>
                                        <p:tgtEl>
                                          <p:spTgt spid="67"/>
                                        </p:tgtEl>
                                      </p:cBhvr>
                                    </p:animEffect>
                                  </p:childTnLst>
                                </p:cTn>
                              </p:par>
                              <p:par>
                                <p:cTn id="23" presetID="22" presetClass="entr" presetSubtype="4" fill="hold" nodeType="withEffect">
                                  <p:stCondLst>
                                    <p:cond delay="0"/>
                                  </p:stCondLst>
                                  <p:childTnLst>
                                    <p:set>
                                      <p:cBhvr>
                                        <p:cTn id="24" dur="1" fill="hold">
                                          <p:stCondLst>
                                            <p:cond delay="0"/>
                                          </p:stCondLst>
                                        </p:cTn>
                                        <p:tgtEl>
                                          <p:spTgt spid="70"/>
                                        </p:tgtEl>
                                        <p:attrNameLst>
                                          <p:attrName>style.visibility</p:attrName>
                                        </p:attrNameLst>
                                      </p:cBhvr>
                                      <p:to>
                                        <p:strVal val="visible"/>
                                      </p:to>
                                    </p:set>
                                    <p:animEffect transition="in" filter="wipe(down)">
                                      <p:cBhvr>
                                        <p:cTn id="25" dur="500"/>
                                        <p:tgtEl>
                                          <p:spTgt spid="70"/>
                                        </p:tgtEl>
                                      </p:cBhvr>
                                    </p:animEffect>
                                  </p:childTnLst>
                                </p:cTn>
                              </p:par>
                              <p:par>
                                <p:cTn id="26" presetID="22" presetClass="entr" presetSubtype="4" fill="hold" nodeType="withEffect">
                                  <p:stCondLst>
                                    <p:cond delay="0"/>
                                  </p:stCondLst>
                                  <p:childTnLst>
                                    <p:set>
                                      <p:cBhvr>
                                        <p:cTn id="27" dur="1" fill="hold">
                                          <p:stCondLst>
                                            <p:cond delay="0"/>
                                          </p:stCondLst>
                                        </p:cTn>
                                        <p:tgtEl>
                                          <p:spTgt spid="73"/>
                                        </p:tgtEl>
                                        <p:attrNameLst>
                                          <p:attrName>style.visibility</p:attrName>
                                        </p:attrNameLst>
                                      </p:cBhvr>
                                      <p:to>
                                        <p:strVal val="visible"/>
                                      </p:to>
                                    </p:set>
                                    <p:animEffect transition="in" filter="wipe(down)">
                                      <p:cBhvr>
                                        <p:cTn id="28" dur="500"/>
                                        <p:tgtEl>
                                          <p:spTgt spid="73"/>
                                        </p:tgtEl>
                                      </p:cBhvr>
                                    </p:animEffect>
                                  </p:childTnLst>
                                </p:cTn>
                              </p:par>
                              <p:par>
                                <p:cTn id="29" presetID="22" presetClass="entr" presetSubtype="4" fill="hold" nodeType="withEffect">
                                  <p:stCondLst>
                                    <p:cond delay="0"/>
                                  </p:stCondLst>
                                  <p:childTnLst>
                                    <p:set>
                                      <p:cBhvr>
                                        <p:cTn id="30" dur="1" fill="hold">
                                          <p:stCondLst>
                                            <p:cond delay="0"/>
                                          </p:stCondLst>
                                        </p:cTn>
                                        <p:tgtEl>
                                          <p:spTgt spid="76"/>
                                        </p:tgtEl>
                                        <p:attrNameLst>
                                          <p:attrName>style.visibility</p:attrName>
                                        </p:attrNameLst>
                                      </p:cBhvr>
                                      <p:to>
                                        <p:strVal val="visible"/>
                                      </p:to>
                                    </p:set>
                                    <p:animEffect transition="in" filter="wipe(down)">
                                      <p:cBhvr>
                                        <p:cTn id="31" dur="500"/>
                                        <p:tgtEl>
                                          <p:spTgt spid="76"/>
                                        </p:tgtEl>
                                      </p:cBhvr>
                                    </p:animEffect>
                                  </p:childTnLst>
                                </p:cTn>
                              </p:par>
                              <p:par>
                                <p:cTn id="32" presetID="22" presetClass="entr" presetSubtype="4" fill="hold" nodeType="withEffect">
                                  <p:stCondLst>
                                    <p:cond delay="0"/>
                                  </p:stCondLst>
                                  <p:childTnLst>
                                    <p:set>
                                      <p:cBhvr>
                                        <p:cTn id="33" dur="1" fill="hold">
                                          <p:stCondLst>
                                            <p:cond delay="0"/>
                                          </p:stCondLst>
                                        </p:cTn>
                                        <p:tgtEl>
                                          <p:spTgt spid="79"/>
                                        </p:tgtEl>
                                        <p:attrNameLst>
                                          <p:attrName>style.visibility</p:attrName>
                                        </p:attrNameLst>
                                      </p:cBhvr>
                                      <p:to>
                                        <p:strVal val="visible"/>
                                      </p:to>
                                    </p:set>
                                    <p:animEffect transition="in" filter="wipe(down)">
                                      <p:cBhvr>
                                        <p:cTn id="34" dur="500"/>
                                        <p:tgtEl>
                                          <p:spTgt spid="79"/>
                                        </p:tgtEl>
                                      </p:cBhvr>
                                    </p:animEffect>
                                  </p:childTnLst>
                                </p:cTn>
                              </p:par>
                              <p:par>
                                <p:cTn id="35" presetID="22" presetClass="entr" presetSubtype="4" fill="hold" nodeType="withEffect">
                                  <p:stCondLst>
                                    <p:cond delay="0"/>
                                  </p:stCondLst>
                                  <p:childTnLst>
                                    <p:set>
                                      <p:cBhvr>
                                        <p:cTn id="36" dur="1" fill="hold">
                                          <p:stCondLst>
                                            <p:cond delay="0"/>
                                          </p:stCondLst>
                                        </p:cTn>
                                        <p:tgtEl>
                                          <p:spTgt spid="86"/>
                                        </p:tgtEl>
                                        <p:attrNameLst>
                                          <p:attrName>style.visibility</p:attrName>
                                        </p:attrNameLst>
                                      </p:cBhvr>
                                      <p:to>
                                        <p:strVal val="visible"/>
                                      </p:to>
                                    </p:set>
                                    <p:animEffect transition="in" filter="wipe(down)">
                                      <p:cBhvr>
                                        <p:cTn id="37" dur="500"/>
                                        <p:tgtEl>
                                          <p:spTgt spid="86"/>
                                        </p:tgtEl>
                                      </p:cBhvr>
                                    </p:animEffect>
                                  </p:childTnLst>
                                </p:cTn>
                              </p:par>
                              <p:par>
                                <p:cTn id="38" presetID="22" presetClass="entr" presetSubtype="4" fill="hold" nodeType="withEffect">
                                  <p:stCondLst>
                                    <p:cond delay="0"/>
                                  </p:stCondLst>
                                  <p:childTnLst>
                                    <p:set>
                                      <p:cBhvr>
                                        <p:cTn id="39" dur="1" fill="hold">
                                          <p:stCondLst>
                                            <p:cond delay="0"/>
                                          </p:stCondLst>
                                        </p:cTn>
                                        <p:tgtEl>
                                          <p:spTgt spid="89"/>
                                        </p:tgtEl>
                                        <p:attrNameLst>
                                          <p:attrName>style.visibility</p:attrName>
                                        </p:attrNameLst>
                                      </p:cBhvr>
                                      <p:to>
                                        <p:strVal val="visible"/>
                                      </p:to>
                                    </p:set>
                                    <p:animEffect transition="in" filter="wipe(down)">
                                      <p:cBhvr>
                                        <p:cTn id="40" dur="500"/>
                                        <p:tgtEl>
                                          <p:spTgt spid="89"/>
                                        </p:tgtEl>
                                      </p:cBhvr>
                                    </p:animEffect>
                                  </p:childTnLst>
                                </p:cTn>
                              </p:par>
                              <p:par>
                                <p:cTn id="41" presetID="22" presetClass="entr" presetSubtype="4" fill="hold" nodeType="withEffect">
                                  <p:stCondLst>
                                    <p:cond delay="0"/>
                                  </p:stCondLst>
                                  <p:childTnLst>
                                    <p:set>
                                      <p:cBhvr>
                                        <p:cTn id="42" dur="1" fill="hold">
                                          <p:stCondLst>
                                            <p:cond delay="0"/>
                                          </p:stCondLst>
                                        </p:cTn>
                                        <p:tgtEl>
                                          <p:spTgt spid="92"/>
                                        </p:tgtEl>
                                        <p:attrNameLst>
                                          <p:attrName>style.visibility</p:attrName>
                                        </p:attrNameLst>
                                      </p:cBhvr>
                                      <p:to>
                                        <p:strVal val="visible"/>
                                      </p:to>
                                    </p:set>
                                    <p:animEffect transition="in" filter="wipe(down)">
                                      <p:cBhvr>
                                        <p:cTn id="43" dur="500"/>
                                        <p:tgtEl>
                                          <p:spTgt spid="92"/>
                                        </p:tgtEl>
                                      </p:cBhvr>
                                    </p:animEffect>
                                  </p:childTnLst>
                                </p:cTn>
                              </p:par>
                              <p:par>
                                <p:cTn id="44" presetID="22" presetClass="entr" presetSubtype="4" fill="hold" nodeType="withEffect">
                                  <p:stCondLst>
                                    <p:cond delay="0"/>
                                  </p:stCondLst>
                                  <p:childTnLst>
                                    <p:set>
                                      <p:cBhvr>
                                        <p:cTn id="45" dur="1" fill="hold">
                                          <p:stCondLst>
                                            <p:cond delay="0"/>
                                          </p:stCondLst>
                                        </p:cTn>
                                        <p:tgtEl>
                                          <p:spTgt spid="95"/>
                                        </p:tgtEl>
                                        <p:attrNameLst>
                                          <p:attrName>style.visibility</p:attrName>
                                        </p:attrNameLst>
                                      </p:cBhvr>
                                      <p:to>
                                        <p:strVal val="visible"/>
                                      </p:to>
                                    </p:set>
                                    <p:animEffect transition="in" filter="wipe(down)">
                                      <p:cBhvr>
                                        <p:cTn id="46" dur="500"/>
                                        <p:tgtEl>
                                          <p:spTgt spid="95"/>
                                        </p:tgtEl>
                                      </p:cBhvr>
                                    </p:animEffect>
                                  </p:childTnLst>
                                </p:cTn>
                              </p:par>
                              <p:par>
                                <p:cTn id="47" presetID="22" presetClass="entr" presetSubtype="4" fill="hold" nodeType="withEffect">
                                  <p:stCondLst>
                                    <p:cond delay="0"/>
                                  </p:stCondLst>
                                  <p:childTnLst>
                                    <p:set>
                                      <p:cBhvr>
                                        <p:cTn id="48" dur="1" fill="hold">
                                          <p:stCondLst>
                                            <p:cond delay="0"/>
                                          </p:stCondLst>
                                        </p:cTn>
                                        <p:tgtEl>
                                          <p:spTgt spid="107"/>
                                        </p:tgtEl>
                                        <p:attrNameLst>
                                          <p:attrName>style.visibility</p:attrName>
                                        </p:attrNameLst>
                                      </p:cBhvr>
                                      <p:to>
                                        <p:strVal val="visible"/>
                                      </p:to>
                                    </p:set>
                                    <p:animEffect transition="in" filter="wipe(down)">
                                      <p:cBhvr>
                                        <p:cTn id="49" dur="500"/>
                                        <p:tgtEl>
                                          <p:spTgt spid="107"/>
                                        </p:tgtEl>
                                      </p:cBhvr>
                                    </p:animEffect>
                                  </p:childTnLst>
                                </p:cTn>
                              </p:par>
                              <p:par>
                                <p:cTn id="50" presetID="22" presetClass="entr" presetSubtype="4" fill="hold" nodeType="withEffect">
                                  <p:stCondLst>
                                    <p:cond delay="0"/>
                                  </p:stCondLst>
                                  <p:childTnLst>
                                    <p:set>
                                      <p:cBhvr>
                                        <p:cTn id="51" dur="1" fill="hold">
                                          <p:stCondLst>
                                            <p:cond delay="0"/>
                                          </p:stCondLst>
                                        </p:cTn>
                                        <p:tgtEl>
                                          <p:spTgt spid="110"/>
                                        </p:tgtEl>
                                        <p:attrNameLst>
                                          <p:attrName>style.visibility</p:attrName>
                                        </p:attrNameLst>
                                      </p:cBhvr>
                                      <p:to>
                                        <p:strVal val="visible"/>
                                      </p:to>
                                    </p:set>
                                    <p:animEffect transition="in" filter="wipe(down)">
                                      <p:cBhvr>
                                        <p:cTn id="52" dur="500"/>
                                        <p:tgtEl>
                                          <p:spTgt spid="110"/>
                                        </p:tgtEl>
                                      </p:cBhvr>
                                    </p:animEffect>
                                  </p:childTnLst>
                                </p:cTn>
                              </p:par>
                              <p:par>
                                <p:cTn id="53" presetID="22" presetClass="entr" presetSubtype="4" fill="hold" nodeType="withEffect">
                                  <p:stCondLst>
                                    <p:cond delay="0"/>
                                  </p:stCondLst>
                                  <p:childTnLst>
                                    <p:set>
                                      <p:cBhvr>
                                        <p:cTn id="54" dur="1" fill="hold">
                                          <p:stCondLst>
                                            <p:cond delay="0"/>
                                          </p:stCondLst>
                                        </p:cTn>
                                        <p:tgtEl>
                                          <p:spTgt spid="113"/>
                                        </p:tgtEl>
                                        <p:attrNameLst>
                                          <p:attrName>style.visibility</p:attrName>
                                        </p:attrNameLst>
                                      </p:cBhvr>
                                      <p:to>
                                        <p:strVal val="visible"/>
                                      </p:to>
                                    </p:set>
                                    <p:animEffect transition="in" filter="wipe(down)">
                                      <p:cBhvr>
                                        <p:cTn id="55" dur="500"/>
                                        <p:tgtEl>
                                          <p:spTgt spid="113"/>
                                        </p:tgtEl>
                                      </p:cBhvr>
                                    </p:animEffect>
                                  </p:childTnLst>
                                </p:cTn>
                              </p:par>
                              <p:par>
                                <p:cTn id="56" presetID="22" presetClass="entr" presetSubtype="4" fill="hold" nodeType="withEffect">
                                  <p:stCondLst>
                                    <p:cond delay="0"/>
                                  </p:stCondLst>
                                  <p:childTnLst>
                                    <p:set>
                                      <p:cBhvr>
                                        <p:cTn id="57" dur="1" fill="hold">
                                          <p:stCondLst>
                                            <p:cond delay="0"/>
                                          </p:stCondLst>
                                        </p:cTn>
                                        <p:tgtEl>
                                          <p:spTgt spid="116"/>
                                        </p:tgtEl>
                                        <p:attrNameLst>
                                          <p:attrName>style.visibility</p:attrName>
                                        </p:attrNameLst>
                                      </p:cBhvr>
                                      <p:to>
                                        <p:strVal val="visible"/>
                                      </p:to>
                                    </p:set>
                                    <p:animEffect transition="in" filter="wipe(down)">
                                      <p:cBhvr>
                                        <p:cTn id="58"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862"/>
          </a:xfrm>
        </p:spPr>
        <p:txBody>
          <a:bodyPr/>
          <a:lstStyle/>
          <a:p>
            <a:r>
              <a:rPr lang="en-US" dirty="0"/>
              <a:t>Loading tools</a:t>
            </a:r>
          </a:p>
        </p:txBody>
      </p:sp>
    </p:spTree>
    <p:extLst>
      <p:ext uri="{BB962C8B-B14F-4D97-AF65-F5344CB8AC3E}">
        <p14:creationId xmlns:p14="http://schemas.microsoft.com/office/powerpoint/2010/main" val="65446553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702" y="1287462"/>
            <a:ext cx="5943535" cy="1828786"/>
          </a:xfrm>
        </p:spPr>
        <p:txBody>
          <a:bodyPr/>
          <a:lstStyle/>
          <a:p>
            <a:r>
              <a:rPr lang="en-US" dirty="0"/>
              <a:t>SQL DW </a:t>
            </a:r>
            <a:br>
              <a:rPr lang="en-US" dirty="0"/>
            </a:br>
            <a:r>
              <a:rPr lang="en-US" dirty="0"/>
              <a:t>Data Loading</a:t>
            </a:r>
            <a:br>
              <a:rPr lang="en-US" dirty="0"/>
            </a:br>
            <a:r>
              <a:rPr lang="en-US" dirty="0"/>
              <a:t>Best Practices</a:t>
            </a:r>
          </a:p>
        </p:txBody>
      </p:sp>
      <p:sp>
        <p:nvSpPr>
          <p:cNvPr id="5" name="Text Placeholder 4"/>
          <p:cNvSpPr>
            <a:spLocks noGrp="1"/>
          </p:cNvSpPr>
          <p:nvPr>
            <p:ph type="body" sz="quarter" idx="12"/>
          </p:nvPr>
        </p:nvSpPr>
        <p:spPr/>
        <p:txBody>
          <a:bodyPr/>
          <a:lstStyle/>
          <a:p>
            <a:r>
              <a:rPr lang="en-US" dirty="0"/>
              <a:t>Kal Yella</a:t>
            </a:r>
          </a:p>
          <a:p>
            <a:r>
              <a:rPr lang="en-US" dirty="0"/>
              <a:t>Sr. Program Manager</a:t>
            </a:r>
          </a:p>
          <a:p>
            <a:endParaRPr lang="en-US" dirty="0"/>
          </a:p>
          <a:p>
            <a:r>
              <a:rPr lang="en-US" dirty="0"/>
              <a:t>kalyany@Microsoft.com</a:t>
            </a:r>
          </a:p>
        </p:txBody>
      </p:sp>
    </p:spTree>
    <p:extLst>
      <p:ext uri="{BB962C8B-B14F-4D97-AF65-F5344CB8AC3E}">
        <p14:creationId xmlns:p14="http://schemas.microsoft.com/office/powerpoint/2010/main" val="2777298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Mechanism for loading</a:t>
            </a:r>
          </a:p>
        </p:txBody>
      </p:sp>
      <p:graphicFrame>
        <p:nvGraphicFramePr>
          <p:cNvPr id="4" name="Table 3"/>
          <p:cNvGraphicFramePr>
            <a:graphicFrameLocks noGrp="1"/>
          </p:cNvGraphicFramePr>
          <p:nvPr>
            <p:extLst>
              <p:ext uri="{D42A27DB-BD31-4B8C-83A1-F6EECF244321}">
                <p14:modId xmlns:p14="http://schemas.microsoft.com/office/powerpoint/2010/main" val="1040391386"/>
              </p:ext>
            </p:extLst>
          </p:nvPr>
        </p:nvGraphicFramePr>
        <p:xfrm>
          <a:off x="2027237" y="1516062"/>
          <a:ext cx="10340181" cy="4419600"/>
        </p:xfrm>
        <a:graphic>
          <a:graphicData uri="http://schemas.openxmlformats.org/drawingml/2006/table">
            <a:tbl>
              <a:tblPr firstRow="1" bandRow="1">
                <a:tableStyleId>{5C22544A-7EE6-4342-B048-85BDC9FD1C3A}</a:tableStyleId>
              </a:tblPr>
              <a:tblGrid>
                <a:gridCol w="4419600">
                  <a:extLst>
                    <a:ext uri="{9D8B030D-6E8A-4147-A177-3AD203B41FA5}">
                      <a16:colId xmlns:a16="http://schemas.microsoft.com/office/drawing/2014/main" val="2936304383"/>
                    </a:ext>
                  </a:extLst>
                </a:gridCol>
                <a:gridCol w="976874">
                  <a:extLst>
                    <a:ext uri="{9D8B030D-6E8A-4147-A177-3AD203B41FA5}">
                      <a16:colId xmlns:a16="http://schemas.microsoft.com/office/drawing/2014/main" val="3861231756"/>
                    </a:ext>
                  </a:extLst>
                </a:gridCol>
                <a:gridCol w="166126">
                  <a:extLst>
                    <a:ext uri="{9D8B030D-6E8A-4147-A177-3AD203B41FA5}">
                      <a16:colId xmlns:a16="http://schemas.microsoft.com/office/drawing/2014/main" val="858721495"/>
                    </a:ext>
                  </a:extLst>
                </a:gridCol>
                <a:gridCol w="1033621">
                  <a:extLst>
                    <a:ext uri="{9D8B030D-6E8A-4147-A177-3AD203B41FA5}">
                      <a16:colId xmlns:a16="http://schemas.microsoft.com/office/drawing/2014/main" val="950673632"/>
                    </a:ext>
                  </a:extLst>
                </a:gridCol>
                <a:gridCol w="116840">
                  <a:extLst>
                    <a:ext uri="{9D8B030D-6E8A-4147-A177-3AD203B41FA5}">
                      <a16:colId xmlns:a16="http://schemas.microsoft.com/office/drawing/2014/main" val="2962709231"/>
                    </a:ext>
                  </a:extLst>
                </a:gridCol>
                <a:gridCol w="1090368">
                  <a:extLst>
                    <a:ext uri="{9D8B030D-6E8A-4147-A177-3AD203B41FA5}">
                      <a16:colId xmlns:a16="http://schemas.microsoft.com/office/drawing/2014/main" val="284293699"/>
                    </a:ext>
                  </a:extLst>
                </a:gridCol>
                <a:gridCol w="967032">
                  <a:extLst>
                    <a:ext uri="{9D8B030D-6E8A-4147-A177-3AD203B41FA5}">
                      <a16:colId xmlns:a16="http://schemas.microsoft.com/office/drawing/2014/main" val="2415065046"/>
                    </a:ext>
                  </a:extLst>
                </a:gridCol>
                <a:gridCol w="232715">
                  <a:extLst>
                    <a:ext uri="{9D8B030D-6E8A-4147-A177-3AD203B41FA5}">
                      <a16:colId xmlns:a16="http://schemas.microsoft.com/office/drawing/2014/main" val="2186468729"/>
                    </a:ext>
                  </a:extLst>
                </a:gridCol>
                <a:gridCol w="1337005">
                  <a:extLst>
                    <a:ext uri="{9D8B030D-6E8A-4147-A177-3AD203B41FA5}">
                      <a16:colId xmlns:a16="http://schemas.microsoft.com/office/drawing/2014/main" val="590528698"/>
                    </a:ext>
                  </a:extLst>
                </a:gridCol>
              </a:tblGrid>
              <a:tr h="815035">
                <a:tc>
                  <a:txBody>
                    <a:bodyPr/>
                    <a:lstStyle/>
                    <a:p>
                      <a:endParaRPr lang="en-US" dirty="0"/>
                    </a:p>
                  </a:txBody>
                  <a:tcPr/>
                </a:tc>
                <a:tc gridSpan="2">
                  <a:txBody>
                    <a:bodyPr/>
                    <a:lstStyle/>
                    <a:p>
                      <a:r>
                        <a:rPr lang="en-US" dirty="0" err="1"/>
                        <a:t>PolyBase</a:t>
                      </a:r>
                      <a:endParaRPr lang="en-US" dirty="0"/>
                    </a:p>
                  </a:txBody>
                  <a:tcPr anchor="ctr"/>
                </a:tc>
                <a:tc hMerge="1">
                  <a:txBody>
                    <a:bodyPr/>
                    <a:lstStyle/>
                    <a:p>
                      <a:r>
                        <a:rPr lang="en-US" dirty="0"/>
                        <a:t>SSIS</a:t>
                      </a:r>
                    </a:p>
                  </a:txBody>
                  <a:tcPr/>
                </a:tc>
                <a:tc gridSpan="2">
                  <a:txBody>
                    <a:bodyPr/>
                    <a:lstStyle/>
                    <a:p>
                      <a:r>
                        <a:rPr lang="en-US" dirty="0"/>
                        <a:t>SSIS</a:t>
                      </a:r>
                    </a:p>
                  </a:txBody>
                  <a:tcPr anchor="ctr"/>
                </a:tc>
                <a:tc hMerge="1">
                  <a:txBody>
                    <a:bodyPr/>
                    <a:lstStyle/>
                    <a:p>
                      <a:r>
                        <a:rPr lang="en-US" dirty="0"/>
                        <a:t>ADF</a:t>
                      </a:r>
                    </a:p>
                  </a:txBody>
                  <a:tcPr anchor="ctr"/>
                </a:tc>
                <a:tc>
                  <a:txBody>
                    <a:bodyPr/>
                    <a:lstStyle/>
                    <a:p>
                      <a:r>
                        <a:rPr lang="en-US" dirty="0"/>
                        <a:t>ADF</a:t>
                      </a:r>
                    </a:p>
                  </a:txBody>
                  <a:tcPr anchor="ctr"/>
                </a:tc>
                <a:tc>
                  <a:txBody>
                    <a:bodyPr/>
                    <a:lstStyle/>
                    <a:p>
                      <a:r>
                        <a:rPr lang="en-US" dirty="0"/>
                        <a:t>BCP</a:t>
                      </a:r>
                    </a:p>
                  </a:txBody>
                  <a:tcPr anchor="ctr"/>
                </a:tc>
                <a:tc gridSpan="2">
                  <a:txBody>
                    <a:bodyPr/>
                    <a:lstStyle/>
                    <a:p>
                      <a:r>
                        <a:rPr lang="en-US" dirty="0" err="1"/>
                        <a:t>SqlBulkCopy</a:t>
                      </a:r>
                      <a:endParaRPr lang="en-US" dirty="0"/>
                    </a:p>
                  </a:txBody>
                  <a:tcPr anchor="ctr"/>
                </a:tc>
                <a:tc hMerge="1">
                  <a:txBody>
                    <a:bodyPr/>
                    <a:lstStyle/>
                    <a:p>
                      <a:r>
                        <a:rPr lang="en-US" dirty="0" err="1"/>
                        <a:t>SqlBulkCopy</a:t>
                      </a:r>
                      <a:endParaRPr lang="en-US" dirty="0"/>
                    </a:p>
                  </a:txBody>
                  <a:tcPr/>
                </a:tc>
                <a:extLst>
                  <a:ext uri="{0D108BD9-81ED-4DB2-BD59-A6C34878D82A}">
                    <a16:rowId xmlns:a16="http://schemas.microsoft.com/office/drawing/2014/main" val="261593497"/>
                  </a:ext>
                </a:extLst>
              </a:tr>
              <a:tr h="2613965">
                <a:tc>
                  <a:txBody>
                    <a:bodyPr/>
                    <a:lstStyle/>
                    <a:p>
                      <a:r>
                        <a:rPr lang="en-US" dirty="0"/>
                        <a:t>Rate</a:t>
                      </a:r>
                    </a:p>
                  </a:txBody>
                  <a:tcPr/>
                </a:tc>
                <a:tc gridSpan="8">
                  <a:txBody>
                    <a:bodyPr/>
                    <a:lstStyle/>
                    <a:p>
                      <a:endParaRPr lang="en-US"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dirty="0"/>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3530109522"/>
                  </a:ext>
                </a:extLst>
              </a:tr>
              <a:tr h="457200">
                <a:tc>
                  <a:txBody>
                    <a:bodyPr/>
                    <a:lstStyle/>
                    <a:p>
                      <a:r>
                        <a:rPr lang="en-US" dirty="0"/>
                        <a:t>Rate increase as</a:t>
                      </a:r>
                      <a:r>
                        <a:rPr lang="en-US" baseline="0" dirty="0"/>
                        <a:t> DWU increases</a:t>
                      </a:r>
                      <a:endParaRPr lang="en-US" dirty="0"/>
                    </a:p>
                  </a:txBody>
                  <a:tcPr/>
                </a:tc>
                <a:tc>
                  <a:txBody>
                    <a:bodyPr/>
                    <a:lstStyle/>
                    <a:p>
                      <a:r>
                        <a:rPr lang="en-US" dirty="0"/>
                        <a:t>Yes</a:t>
                      </a:r>
                    </a:p>
                  </a:txBody>
                  <a:tcPr/>
                </a:tc>
                <a:tc gridSpan="2">
                  <a:txBody>
                    <a:bodyPr/>
                    <a:lstStyle/>
                    <a:p>
                      <a:r>
                        <a:rPr lang="en-US" dirty="0"/>
                        <a:t>Yes</a:t>
                      </a:r>
                    </a:p>
                  </a:txBody>
                  <a:tcPr/>
                </a:tc>
                <a:tc hMerge="1">
                  <a:txBody>
                    <a:bodyPr/>
                    <a:lstStyle/>
                    <a:p>
                      <a:endParaRPr lang="en-US"/>
                    </a:p>
                  </a:txBody>
                  <a:tcPr/>
                </a:tc>
                <a:tc gridSpan="2">
                  <a:txBody>
                    <a:bodyPr/>
                    <a:lstStyle/>
                    <a:p>
                      <a:r>
                        <a:rPr lang="en-US" dirty="0"/>
                        <a:t>Yes</a:t>
                      </a:r>
                    </a:p>
                  </a:txBody>
                  <a:tcPr/>
                </a:tc>
                <a:tc hMerge="1">
                  <a:txBody>
                    <a:bodyPr/>
                    <a:lstStyle/>
                    <a:p>
                      <a:endParaRPr lang="en-US" dirty="0"/>
                    </a:p>
                  </a:txBody>
                  <a:tcPr/>
                </a:tc>
                <a:tc gridSpan="2">
                  <a:txBody>
                    <a:bodyPr/>
                    <a:lstStyle/>
                    <a:p>
                      <a:r>
                        <a:rPr lang="en-US" dirty="0"/>
                        <a:t>No</a:t>
                      </a:r>
                    </a:p>
                  </a:txBody>
                  <a:tcPr/>
                </a:tc>
                <a:tc hMerge="1">
                  <a:txBody>
                    <a:bodyPr/>
                    <a:lstStyle/>
                    <a:p>
                      <a:endParaRPr lang="en-US" dirty="0"/>
                    </a:p>
                  </a:txBody>
                  <a:tcPr/>
                </a:tc>
                <a:tc>
                  <a:txBody>
                    <a:bodyPr/>
                    <a:lstStyle/>
                    <a:p>
                      <a:r>
                        <a:rPr lang="en-US" dirty="0"/>
                        <a:t>No</a:t>
                      </a:r>
                    </a:p>
                  </a:txBody>
                  <a:tcPr/>
                </a:tc>
                <a:extLst>
                  <a:ext uri="{0D108BD9-81ED-4DB2-BD59-A6C34878D82A}">
                    <a16:rowId xmlns:a16="http://schemas.microsoft.com/office/drawing/2014/main" val="1523171646"/>
                  </a:ext>
                </a:extLst>
              </a:tr>
              <a:tr h="533400">
                <a:tc>
                  <a:txBody>
                    <a:bodyPr/>
                    <a:lstStyle/>
                    <a:p>
                      <a:r>
                        <a:rPr lang="en-US" dirty="0"/>
                        <a:t>Rate increases as you add concurrent load</a:t>
                      </a:r>
                    </a:p>
                  </a:txBody>
                  <a:tcPr/>
                </a:tc>
                <a:tc>
                  <a:txBody>
                    <a:bodyPr/>
                    <a:lstStyle/>
                    <a:p>
                      <a:r>
                        <a:rPr lang="en-US" dirty="0"/>
                        <a:t>No</a:t>
                      </a:r>
                    </a:p>
                  </a:txBody>
                  <a:tcPr/>
                </a:tc>
                <a:tc gridSpan="2">
                  <a:txBody>
                    <a:bodyPr/>
                    <a:lstStyle/>
                    <a:p>
                      <a:r>
                        <a:rPr lang="en-US" dirty="0"/>
                        <a:t>No</a:t>
                      </a:r>
                    </a:p>
                  </a:txBody>
                  <a:tcPr/>
                </a:tc>
                <a:tc hMerge="1">
                  <a:txBody>
                    <a:bodyPr/>
                    <a:lstStyle/>
                    <a:p>
                      <a:endParaRPr lang="en-US"/>
                    </a:p>
                  </a:txBody>
                  <a:tcPr/>
                </a:tc>
                <a:tc gridSpan="2">
                  <a:txBody>
                    <a:bodyPr/>
                    <a:lstStyle/>
                    <a:p>
                      <a:r>
                        <a:rPr lang="en-US" dirty="0"/>
                        <a:t>No</a:t>
                      </a:r>
                    </a:p>
                  </a:txBody>
                  <a:tcPr/>
                </a:tc>
                <a:tc hMerge="1">
                  <a:txBody>
                    <a:bodyPr/>
                    <a:lstStyle/>
                    <a:p>
                      <a:endParaRPr lang="en-US" dirty="0"/>
                    </a:p>
                  </a:txBody>
                  <a:tcPr/>
                </a:tc>
                <a:tc gridSpan="2">
                  <a:txBody>
                    <a:bodyPr/>
                    <a:lstStyle/>
                    <a:p>
                      <a:r>
                        <a:rPr lang="en-US" dirty="0"/>
                        <a:t>Yes</a:t>
                      </a:r>
                    </a:p>
                  </a:txBody>
                  <a:tcPr/>
                </a:tc>
                <a:tc hMerge="1">
                  <a:txBody>
                    <a:bodyPr/>
                    <a:lstStyle/>
                    <a:p>
                      <a:endParaRPr lang="en-US" dirty="0"/>
                    </a:p>
                  </a:txBody>
                  <a:tcPr/>
                </a:tc>
                <a:tc>
                  <a:txBody>
                    <a:bodyPr/>
                    <a:lstStyle/>
                    <a:p>
                      <a:r>
                        <a:rPr lang="en-US" dirty="0"/>
                        <a:t>Yes</a:t>
                      </a:r>
                    </a:p>
                  </a:txBody>
                  <a:tcPr/>
                </a:tc>
                <a:extLst>
                  <a:ext uri="{0D108BD9-81ED-4DB2-BD59-A6C34878D82A}">
                    <a16:rowId xmlns:a16="http://schemas.microsoft.com/office/drawing/2014/main" val="446985846"/>
                  </a:ext>
                </a:extLst>
              </a:tr>
            </a:tbl>
          </a:graphicData>
        </a:graphic>
      </p:graphicFrame>
      <p:sp>
        <p:nvSpPr>
          <p:cNvPr id="5" name="Arrow: Up-Down 4"/>
          <p:cNvSpPr/>
          <p:nvPr/>
        </p:nvSpPr>
        <p:spPr bwMode="auto">
          <a:xfrm rot="5400000">
            <a:off x="8542337" y="1630362"/>
            <a:ext cx="1676400" cy="3733800"/>
          </a:xfrm>
          <a:prstGeom prst="upDownArrow">
            <a:avLst/>
          </a:prstGeom>
          <a:gradFill>
            <a:gsLst>
              <a:gs pos="0">
                <a:srgbClr val="00206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 name="TextBox 5"/>
          <p:cNvSpPr txBox="1"/>
          <p:nvPr/>
        </p:nvSpPr>
        <p:spPr>
          <a:xfrm>
            <a:off x="11247437" y="3211030"/>
            <a:ext cx="137160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Slowest</a:t>
            </a:r>
            <a:endParaRPr lang="en-US" sz="2400" dirty="0">
              <a:gradFill>
                <a:gsLst>
                  <a:gs pos="2917">
                    <a:schemeClr val="tx1"/>
                  </a:gs>
                  <a:gs pos="30000">
                    <a:schemeClr val="tx1"/>
                  </a:gs>
                </a:gsLst>
                <a:lin ang="5400000" scaled="0"/>
              </a:gradFill>
            </a:endParaRPr>
          </a:p>
        </p:txBody>
      </p:sp>
      <p:sp>
        <p:nvSpPr>
          <p:cNvPr id="7" name="TextBox 6"/>
          <p:cNvSpPr txBox="1"/>
          <p:nvPr/>
        </p:nvSpPr>
        <p:spPr>
          <a:xfrm>
            <a:off x="6294437" y="3211030"/>
            <a:ext cx="137160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Fastest</a:t>
            </a:r>
            <a:endParaRPr lang="en-US" sz="2400" dirty="0">
              <a:gradFill>
                <a:gsLst>
                  <a:gs pos="2917">
                    <a:schemeClr val="tx1"/>
                  </a:gs>
                  <a:gs pos="30000">
                    <a:schemeClr val="tx1"/>
                  </a:gs>
                </a:gsLst>
                <a:lin ang="5400000" scaled="0"/>
              </a:gradFill>
            </a:endParaRPr>
          </a:p>
        </p:txBody>
      </p:sp>
      <p:sp>
        <p:nvSpPr>
          <p:cNvPr id="8" name="Rectangle 7">
            <a:extLst>
              <a:ext uri="{FF2B5EF4-FFF2-40B4-BE49-F238E27FC236}">
                <a16:creationId xmlns:a16="http://schemas.microsoft.com/office/drawing/2014/main" id="{0FF41CA2-D620-409B-A9B9-AD7A86924CFC}"/>
              </a:ext>
            </a:extLst>
          </p:cNvPr>
          <p:cNvSpPr/>
          <p:nvPr/>
        </p:nvSpPr>
        <p:spPr>
          <a:xfrm>
            <a:off x="47817" y="2196412"/>
            <a:ext cx="1905000" cy="1148450"/>
          </a:xfrm>
          <a:prstGeom prst="rect">
            <a:avLst/>
          </a:prstGeom>
          <a:solidFill>
            <a:srgbClr val="002050"/>
          </a:solidFill>
          <a:ln w="10795" cap="flat" cmpd="sng" algn="ctr">
            <a:noFill/>
            <a:prstDash val="solid"/>
          </a:ln>
          <a:effectLst/>
        </p:spPr>
        <p:txBody>
          <a:bodyPr rtlCol="0" anchor="ctr"/>
          <a:lstStyle/>
          <a:p>
            <a:pPr algn="ctr" defTabSz="932597">
              <a:defRPr/>
            </a:pPr>
            <a:endParaRPr lang="en-US" sz="1873" kern="0" dirty="0">
              <a:solidFill>
                <a:srgbClr val="FFFFFF"/>
              </a:solidFill>
              <a:latin typeface="Segoe UI Semilight"/>
            </a:endParaRPr>
          </a:p>
        </p:txBody>
      </p:sp>
      <p:sp>
        <p:nvSpPr>
          <p:cNvPr id="9" name="Rectangle 8">
            <a:extLst>
              <a:ext uri="{FF2B5EF4-FFF2-40B4-BE49-F238E27FC236}">
                <a16:creationId xmlns:a16="http://schemas.microsoft.com/office/drawing/2014/main" id="{83AABBFF-6072-4D20-95F8-55EF0A5AAE11}"/>
              </a:ext>
            </a:extLst>
          </p:cNvPr>
          <p:cNvSpPr/>
          <p:nvPr/>
        </p:nvSpPr>
        <p:spPr>
          <a:xfrm>
            <a:off x="47818" y="2316317"/>
            <a:ext cx="2486941" cy="2308324"/>
          </a:xfrm>
          <a:prstGeom prst="rect">
            <a:avLst/>
          </a:prstGeom>
        </p:spPr>
        <p:txBody>
          <a:bodyPr wrap="square">
            <a:spAutoFit/>
          </a:bodyPr>
          <a:lstStyle/>
          <a:p>
            <a:pPr marL="233149" indent="-233149" defTabSz="950539">
              <a:spcAft>
                <a:spcPts val="1224"/>
              </a:spcAft>
              <a:buFont typeface="+mj-lt"/>
              <a:buAutoNum type="arabicPeriod"/>
              <a:defRPr/>
            </a:pPr>
            <a:r>
              <a:rPr lang="en-US" sz="1200" b="1" dirty="0">
                <a:solidFill>
                  <a:srgbClr val="FFFFFF"/>
                </a:solidFill>
                <a:latin typeface="Segoe UI Semibold" panose="020B0702040204020203" pitchFamily="34" charset="0"/>
                <a:cs typeface="Segoe UI Semibold" panose="020B0702040204020203" pitchFamily="34" charset="0"/>
              </a:rPr>
              <a:t>PolyBase</a:t>
            </a:r>
          </a:p>
          <a:p>
            <a:pPr marL="233149" indent="-233149" defTabSz="950539">
              <a:spcAft>
                <a:spcPts val="1224"/>
              </a:spcAft>
              <a:buFont typeface="+mj-lt"/>
              <a:buAutoNum type="arabicPeriod"/>
              <a:defRPr/>
            </a:pPr>
            <a:r>
              <a:rPr lang="en-US" sz="1200" b="1" dirty="0">
                <a:solidFill>
                  <a:srgbClr val="FFFFFF"/>
                </a:solidFill>
                <a:latin typeface="Segoe UI Semibold" panose="020B0702040204020203" pitchFamily="34" charset="0"/>
                <a:cs typeface="Segoe UI Semibold" panose="020B0702040204020203" pitchFamily="34" charset="0"/>
              </a:rPr>
              <a:t>SSIS*</a:t>
            </a:r>
          </a:p>
          <a:p>
            <a:pPr marL="233149" indent="-233149" defTabSz="950539">
              <a:spcAft>
                <a:spcPts val="1224"/>
              </a:spcAft>
              <a:buFont typeface="+mj-lt"/>
              <a:buAutoNum type="arabicPeriod"/>
              <a:defRPr/>
            </a:pPr>
            <a:r>
              <a:rPr lang="en-US" sz="1200" dirty="0">
                <a:solidFill>
                  <a:srgbClr val="FFFFFF"/>
                </a:solidFill>
                <a:latin typeface="Segoe UI Semibold" panose="020B0702040204020203" pitchFamily="34" charset="0"/>
                <a:cs typeface="Segoe UI Semibold" panose="020B0702040204020203" pitchFamily="34" charset="0"/>
              </a:rPr>
              <a:t>ADF</a:t>
            </a:r>
          </a:p>
          <a:p>
            <a:pPr marL="233149" indent="-233149" defTabSz="950539">
              <a:spcAft>
                <a:spcPts val="1224"/>
              </a:spcAft>
              <a:buFont typeface="+mj-lt"/>
              <a:buAutoNum type="arabicPeriod"/>
              <a:defRPr/>
            </a:pPr>
            <a:r>
              <a:rPr lang="en-US" sz="1200" dirty="0">
                <a:solidFill>
                  <a:srgbClr val="505050">
                    <a:lumMod val="95000"/>
                  </a:srgbClr>
                </a:solidFill>
                <a:latin typeface="Segoe UI Semibold" panose="020B0702040204020203" pitchFamily="34" charset="0"/>
                <a:cs typeface="Segoe UI Semibold" panose="020B0702040204020203" pitchFamily="34" charset="0"/>
              </a:rPr>
              <a:t>BCP</a:t>
            </a:r>
          </a:p>
          <a:p>
            <a:pPr marL="233149" indent="-233149" defTabSz="950539">
              <a:spcAft>
                <a:spcPts val="1224"/>
              </a:spcAft>
              <a:buFont typeface="+mj-lt"/>
              <a:buAutoNum type="arabicPeriod"/>
              <a:defRPr/>
            </a:pPr>
            <a:r>
              <a:rPr lang="en-US" sz="1200" dirty="0">
                <a:solidFill>
                  <a:srgbClr val="505050">
                    <a:lumMod val="95000"/>
                  </a:srgbClr>
                </a:solidFill>
                <a:latin typeface="Segoe UI Semibold" panose="020B0702040204020203" pitchFamily="34" charset="0"/>
                <a:cs typeface="Segoe UI Semibold" panose="020B0702040204020203" pitchFamily="34" charset="0"/>
              </a:rPr>
              <a:t>SQLBulkCopy API</a:t>
            </a:r>
          </a:p>
          <a:p>
            <a:pPr marL="233149" indent="-233149" defTabSz="950539">
              <a:spcAft>
                <a:spcPts val="1224"/>
              </a:spcAft>
              <a:buFont typeface="+mj-lt"/>
              <a:buAutoNum type="arabicPeriod"/>
              <a:defRPr/>
            </a:pPr>
            <a:r>
              <a:rPr lang="en-US" sz="1200" dirty="0" err="1">
                <a:solidFill>
                  <a:srgbClr val="505050">
                    <a:lumMod val="95000"/>
                  </a:srgbClr>
                </a:solidFill>
                <a:latin typeface="Segoe UI Semibold" panose="020B0702040204020203" pitchFamily="34" charset="0"/>
                <a:cs typeface="Segoe UI Semibold" panose="020B0702040204020203" pitchFamily="34" charset="0"/>
              </a:rPr>
              <a:t>Attunity</a:t>
            </a:r>
            <a:r>
              <a:rPr lang="en-US" sz="1200" dirty="0">
                <a:solidFill>
                  <a:srgbClr val="505050">
                    <a:lumMod val="95000"/>
                  </a:srgbClr>
                </a:solidFill>
                <a:latin typeface="Segoe UI Semibold" panose="020B0702040204020203" pitchFamily="34" charset="0"/>
                <a:cs typeface="Segoe UI Semibold" panose="020B0702040204020203" pitchFamily="34" charset="0"/>
              </a:rPr>
              <a:t> </a:t>
            </a:r>
            <a:r>
              <a:rPr lang="en-US" sz="1200" dirty="0" err="1">
                <a:solidFill>
                  <a:srgbClr val="505050">
                    <a:lumMod val="95000"/>
                  </a:srgbClr>
                </a:solidFill>
                <a:latin typeface="Segoe UI Semibold" panose="020B0702040204020203" pitchFamily="34" charset="0"/>
                <a:cs typeface="Segoe UI Semibold" panose="020B0702040204020203" pitchFamily="34" charset="0"/>
              </a:rPr>
              <a:t>Cloudbeam</a:t>
            </a:r>
            <a:endParaRPr lang="en-US" sz="1200" dirty="0">
              <a:solidFill>
                <a:srgbClr val="505050">
                  <a:lumMod val="95000"/>
                </a:srgbClr>
              </a:solidFill>
              <a:latin typeface="Segoe UI Semibold" panose="020B0702040204020203" pitchFamily="34" charset="0"/>
              <a:cs typeface="Segoe UI Semibold" panose="020B0702040204020203" pitchFamily="34" charset="0"/>
            </a:endParaRPr>
          </a:p>
          <a:p>
            <a:pPr marL="233149" indent="-233149" defTabSz="950539">
              <a:spcAft>
                <a:spcPts val="1224"/>
              </a:spcAft>
              <a:buFont typeface="+mj-lt"/>
              <a:buAutoNum type="arabicPeriod"/>
              <a:defRPr/>
            </a:pPr>
            <a:r>
              <a:rPr lang="en-US" sz="1200" dirty="0">
                <a:solidFill>
                  <a:srgbClr val="505050">
                    <a:lumMod val="95000"/>
                  </a:srgbClr>
                </a:solidFill>
                <a:latin typeface="Segoe UI Semibold" panose="020B0702040204020203" pitchFamily="34" charset="0"/>
                <a:cs typeface="Segoe UI Semibold" panose="020B0702040204020203" pitchFamily="34" charset="0"/>
              </a:rPr>
              <a:t>ASA/Storm**</a:t>
            </a:r>
          </a:p>
        </p:txBody>
      </p:sp>
      <p:sp>
        <p:nvSpPr>
          <p:cNvPr id="10" name="TextBox 9">
            <a:extLst>
              <a:ext uri="{FF2B5EF4-FFF2-40B4-BE49-F238E27FC236}">
                <a16:creationId xmlns:a16="http://schemas.microsoft.com/office/drawing/2014/main" id="{C7179CF6-EA64-4D30-9186-D6E6B6F69DEA}"/>
              </a:ext>
            </a:extLst>
          </p:cNvPr>
          <p:cNvSpPr txBox="1"/>
          <p:nvPr/>
        </p:nvSpPr>
        <p:spPr>
          <a:xfrm>
            <a:off x="389466" y="6219272"/>
            <a:ext cx="10783226" cy="783190"/>
          </a:xfrm>
          <a:prstGeom prst="rect">
            <a:avLst/>
          </a:prstGeom>
          <a:noFill/>
        </p:spPr>
        <p:txBody>
          <a:bodyPr wrap="square" lIns="186521" tIns="149217" rIns="186521" bIns="149217" rtlCol="0">
            <a:spAutoFit/>
          </a:bodyPr>
          <a:lstStyle/>
          <a:p>
            <a:pPr>
              <a:lnSpc>
                <a:spcPct val="90000"/>
              </a:lnSpc>
              <a:spcAft>
                <a:spcPts val="612"/>
              </a:spcAft>
            </a:pPr>
            <a:r>
              <a:rPr lang="en-US" sz="1428" dirty="0">
                <a:gradFill>
                  <a:gsLst>
                    <a:gs pos="2917">
                      <a:srgbClr val="505050"/>
                    </a:gs>
                    <a:gs pos="30000">
                      <a:srgbClr val="505050"/>
                    </a:gs>
                  </a:gsLst>
                  <a:lin ang="5400000" scaled="0"/>
                </a:gradFill>
                <a:latin typeface="Segoe UI" panose="020B0502040204020203" pitchFamily="34" charset="0"/>
                <a:cs typeface="Segoe UI" panose="020B0502040204020203" pitchFamily="34" charset="0"/>
              </a:rPr>
              <a:t>* With SSIS Azure Feature Pack June 2017 or newer</a:t>
            </a:r>
          </a:p>
          <a:p>
            <a:pPr>
              <a:lnSpc>
                <a:spcPct val="90000"/>
              </a:lnSpc>
              <a:spcAft>
                <a:spcPts val="612"/>
              </a:spcAft>
            </a:pPr>
            <a:r>
              <a:rPr lang="en-US" sz="1428" dirty="0">
                <a:gradFill>
                  <a:gsLst>
                    <a:gs pos="2917">
                      <a:srgbClr val="505050"/>
                    </a:gs>
                    <a:gs pos="30000">
                      <a:srgbClr val="505050"/>
                    </a:gs>
                  </a:gsLst>
                  <a:lin ang="5400000" scaled="0"/>
                </a:gradFill>
                <a:latin typeface="Segoe UI" panose="020B0502040204020203" pitchFamily="34" charset="0"/>
                <a:cs typeface="Segoe UI" panose="020B0502040204020203" pitchFamily="34" charset="0"/>
              </a:rPr>
              <a:t>** Not a good idea</a:t>
            </a:r>
          </a:p>
        </p:txBody>
      </p:sp>
    </p:spTree>
    <p:extLst>
      <p:ext uri="{BB962C8B-B14F-4D97-AF65-F5344CB8AC3E}">
        <p14:creationId xmlns:p14="http://schemas.microsoft.com/office/powerpoint/2010/main" val="183126015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Loading method considerations</a:t>
            </a:r>
          </a:p>
        </p:txBody>
      </p:sp>
      <p:graphicFrame>
        <p:nvGraphicFramePr>
          <p:cNvPr id="4" name="Table 3"/>
          <p:cNvGraphicFramePr>
            <a:graphicFrameLocks noGrp="1"/>
          </p:cNvGraphicFramePr>
          <p:nvPr>
            <p:extLst>
              <p:ext uri="{D42A27DB-BD31-4B8C-83A1-F6EECF244321}">
                <p14:modId xmlns:p14="http://schemas.microsoft.com/office/powerpoint/2010/main" val="986264192"/>
              </p:ext>
            </p:extLst>
          </p:nvPr>
        </p:nvGraphicFramePr>
        <p:xfrm>
          <a:off x="427037" y="1668462"/>
          <a:ext cx="11582400" cy="3466189"/>
        </p:xfrm>
        <a:graphic>
          <a:graphicData uri="http://schemas.openxmlformats.org/drawingml/2006/table">
            <a:tbl>
              <a:tblPr firstRow="1" bandRow="1">
                <a:tableStyleId>{5C22544A-7EE6-4342-B048-85BDC9FD1C3A}</a:tableStyleId>
              </a:tblPr>
              <a:tblGrid>
                <a:gridCol w="2564674">
                  <a:extLst>
                    <a:ext uri="{9D8B030D-6E8A-4147-A177-3AD203B41FA5}">
                      <a16:colId xmlns:a16="http://schemas.microsoft.com/office/drawing/2014/main" val="2894891562"/>
                    </a:ext>
                  </a:extLst>
                </a:gridCol>
                <a:gridCol w="2812869">
                  <a:extLst>
                    <a:ext uri="{9D8B030D-6E8A-4147-A177-3AD203B41FA5}">
                      <a16:colId xmlns:a16="http://schemas.microsoft.com/office/drawing/2014/main" val="1830957071"/>
                    </a:ext>
                  </a:extLst>
                </a:gridCol>
                <a:gridCol w="3309257">
                  <a:extLst>
                    <a:ext uri="{9D8B030D-6E8A-4147-A177-3AD203B41FA5}">
                      <a16:colId xmlns:a16="http://schemas.microsoft.com/office/drawing/2014/main" val="372921034"/>
                    </a:ext>
                  </a:extLst>
                </a:gridCol>
                <a:gridCol w="2895600">
                  <a:extLst>
                    <a:ext uri="{9D8B030D-6E8A-4147-A177-3AD203B41FA5}">
                      <a16:colId xmlns:a16="http://schemas.microsoft.com/office/drawing/2014/main" val="3839966241"/>
                    </a:ext>
                  </a:extLst>
                </a:gridCol>
              </a:tblGrid>
              <a:tr h="467009">
                <a:tc>
                  <a:txBody>
                    <a:bodyPr/>
                    <a:lstStyle/>
                    <a:p>
                      <a:r>
                        <a:rPr lang="en-US" dirty="0"/>
                        <a:t>Loading Type</a:t>
                      </a:r>
                    </a:p>
                  </a:txBody>
                  <a:tcPr/>
                </a:tc>
                <a:tc>
                  <a:txBody>
                    <a:bodyPr/>
                    <a:lstStyle/>
                    <a:p>
                      <a:r>
                        <a:rPr lang="en-US" dirty="0"/>
                        <a:t>Source</a:t>
                      </a:r>
                    </a:p>
                  </a:txBody>
                  <a:tcPr/>
                </a:tc>
                <a:tc>
                  <a:txBody>
                    <a:bodyPr/>
                    <a:lstStyle/>
                    <a:p>
                      <a:r>
                        <a:rPr lang="en-US" dirty="0"/>
                        <a:t>Concerns</a:t>
                      </a:r>
                    </a:p>
                  </a:txBody>
                  <a:tcPr/>
                </a:tc>
                <a:tc>
                  <a:txBody>
                    <a:bodyPr/>
                    <a:lstStyle/>
                    <a:p>
                      <a:r>
                        <a:rPr lang="en-US" dirty="0"/>
                        <a:t>Advice</a:t>
                      </a:r>
                    </a:p>
                  </a:txBody>
                  <a:tcPr/>
                </a:tc>
                <a:extLst>
                  <a:ext uri="{0D108BD9-81ED-4DB2-BD59-A6C34878D82A}">
                    <a16:rowId xmlns:a16="http://schemas.microsoft.com/office/drawing/2014/main" val="2886878270"/>
                  </a:ext>
                </a:extLst>
              </a:tr>
              <a:tr h="467009">
                <a:tc>
                  <a:txBody>
                    <a:bodyPr/>
                    <a:lstStyle/>
                    <a:p>
                      <a:pPr marL="0" algn="l" defTabSz="932742" rtl="0" eaLnBrk="1" latinLnBrk="0" hangingPunct="1"/>
                      <a:r>
                        <a:rPr lang="en-US" sz="1800" kern="1200" dirty="0">
                          <a:solidFill>
                            <a:schemeClr val="dk1"/>
                          </a:solidFill>
                          <a:latin typeface="+mn-lt"/>
                          <a:ea typeface="+mn-ea"/>
                          <a:cs typeface="+mn-cs"/>
                        </a:rPr>
                        <a:t>Batch loading</a:t>
                      </a:r>
                    </a:p>
                  </a:txBody>
                  <a:tcPr/>
                </a:tc>
                <a:tc>
                  <a:txBody>
                    <a:bodyPr/>
                    <a:lstStyle/>
                    <a:p>
                      <a:pPr marL="0" algn="l" defTabSz="932742" rtl="0" eaLnBrk="1" latinLnBrk="0" hangingPunct="1"/>
                      <a:r>
                        <a:rPr lang="en-US" sz="1800" kern="1200" dirty="0">
                          <a:solidFill>
                            <a:schemeClr val="dk1"/>
                          </a:solidFill>
                          <a:latin typeface="+mn-lt"/>
                          <a:ea typeface="+mn-ea"/>
                          <a:cs typeface="+mn-cs"/>
                        </a:rPr>
                        <a:t>WASB/ADLS</a:t>
                      </a:r>
                    </a:p>
                  </a:txBody>
                  <a:tcPr/>
                </a:tc>
                <a:tc>
                  <a:txBody>
                    <a:bodyPr/>
                    <a:lstStyle/>
                    <a:p>
                      <a:pPr marL="0" algn="l" defTabSz="932742" rtl="0" eaLnBrk="1" latinLnBrk="0" hangingPunct="1"/>
                      <a:r>
                        <a:rPr lang="en-US" sz="1800" kern="1200" dirty="0">
                          <a:solidFill>
                            <a:schemeClr val="dk1"/>
                          </a:solidFill>
                          <a:latin typeface="+mn-lt"/>
                          <a:ea typeface="+mn-ea"/>
                          <a:cs typeface="+mn-cs"/>
                        </a:rPr>
                        <a:t>Latency of data</a:t>
                      </a:r>
                    </a:p>
                  </a:txBody>
                  <a:tcPr/>
                </a:tc>
                <a:tc>
                  <a:txBody>
                    <a:bodyPr/>
                    <a:lstStyle/>
                    <a:p>
                      <a:pPr marL="0" algn="l" defTabSz="932742" rtl="0" eaLnBrk="1" latinLnBrk="0" hangingPunct="1"/>
                      <a:r>
                        <a:rPr lang="en-US" sz="1800" kern="1200" dirty="0">
                          <a:solidFill>
                            <a:schemeClr val="dk1"/>
                          </a:solidFill>
                          <a:latin typeface="+mn-lt"/>
                          <a:ea typeface="+mn-ea"/>
                          <a:cs typeface="+mn-cs"/>
                        </a:rPr>
                        <a:t>Do it! </a:t>
                      </a:r>
                    </a:p>
                  </a:txBody>
                  <a:tcPr/>
                </a:tc>
                <a:extLst>
                  <a:ext uri="{0D108BD9-81ED-4DB2-BD59-A6C34878D82A}">
                    <a16:rowId xmlns:a16="http://schemas.microsoft.com/office/drawing/2014/main" val="968393229"/>
                  </a:ext>
                </a:extLst>
              </a:tr>
              <a:tr h="1343451">
                <a:tc>
                  <a:txBody>
                    <a:bodyPr/>
                    <a:lstStyle/>
                    <a:p>
                      <a:pPr marL="0" algn="l" defTabSz="932742" rtl="0" eaLnBrk="1" latinLnBrk="0" hangingPunct="1"/>
                      <a:r>
                        <a:rPr lang="en-US" sz="1800" kern="1200" dirty="0">
                          <a:solidFill>
                            <a:schemeClr val="dk1"/>
                          </a:solidFill>
                          <a:latin typeface="+mn-lt"/>
                          <a:ea typeface="+mn-ea"/>
                          <a:cs typeface="+mn-cs"/>
                        </a:rPr>
                        <a:t>Micro Batch loading</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latin typeface="+mn-lt"/>
                          <a:ea typeface="+mn-ea"/>
                          <a:cs typeface="+mn-cs"/>
                        </a:rPr>
                        <a:t>WASB/ADLS</a:t>
                      </a:r>
                    </a:p>
                    <a:p>
                      <a:pPr marL="0" algn="l" defTabSz="932742" rtl="0" eaLnBrk="1" latinLnBrk="0" hangingPunct="1"/>
                      <a:endParaRPr lang="en-US" sz="1800" kern="1200" dirty="0">
                        <a:solidFill>
                          <a:schemeClr val="dk1"/>
                        </a:solidFill>
                        <a:latin typeface="+mn-lt"/>
                        <a:ea typeface="+mn-ea"/>
                        <a:cs typeface="+mn-cs"/>
                      </a:endParaRPr>
                    </a:p>
                  </a:txBody>
                  <a:tcPr/>
                </a:tc>
                <a:tc>
                  <a:txBody>
                    <a:bodyPr/>
                    <a:lstStyle/>
                    <a:p>
                      <a:pPr marL="0" algn="l" defTabSz="932742" rtl="0" eaLnBrk="1" latinLnBrk="0" hangingPunct="1"/>
                      <a:r>
                        <a:rPr lang="en-US" sz="1800" kern="1200" dirty="0">
                          <a:solidFill>
                            <a:schemeClr val="dk1"/>
                          </a:solidFill>
                          <a:latin typeface="+mn-lt"/>
                          <a:ea typeface="+mn-ea"/>
                          <a:cs typeface="+mn-cs"/>
                        </a:rPr>
                        <a:t>Potential impact to index health.</a:t>
                      </a:r>
                    </a:p>
                    <a:p>
                      <a:pPr marL="0" algn="l" defTabSz="932742" rtl="0" eaLnBrk="1" latinLnBrk="0" hangingPunct="1"/>
                      <a:r>
                        <a:rPr lang="en-US" sz="1800" kern="1200" dirty="0">
                          <a:solidFill>
                            <a:schemeClr val="dk1"/>
                          </a:solidFill>
                          <a:latin typeface="+mn-lt"/>
                          <a:ea typeface="+mn-ea"/>
                          <a:cs typeface="+mn-cs"/>
                        </a:rPr>
                        <a:t>Impact on machine resources</a:t>
                      </a:r>
                    </a:p>
                  </a:txBody>
                  <a:tcPr/>
                </a:tc>
                <a:tc>
                  <a:txBody>
                    <a:bodyPr/>
                    <a:lstStyle/>
                    <a:p>
                      <a:pPr marL="0" algn="l" defTabSz="932742" rtl="0" eaLnBrk="1" latinLnBrk="0" hangingPunct="1"/>
                      <a:r>
                        <a:rPr lang="en-US" sz="1800" kern="1200" dirty="0">
                          <a:solidFill>
                            <a:schemeClr val="dk1"/>
                          </a:solidFill>
                          <a:latin typeface="+mn-lt"/>
                          <a:ea typeface="+mn-ea"/>
                          <a:cs typeface="+mn-cs"/>
                        </a:rPr>
                        <a:t>Do it with caution… Make sure that loads are big enough</a:t>
                      </a:r>
                    </a:p>
                  </a:txBody>
                  <a:tcPr/>
                </a:tc>
                <a:extLst>
                  <a:ext uri="{0D108BD9-81ED-4DB2-BD59-A6C34878D82A}">
                    <a16:rowId xmlns:a16="http://schemas.microsoft.com/office/drawing/2014/main" val="1087852600"/>
                  </a:ext>
                </a:extLst>
              </a:tr>
              <a:tr h="1151530">
                <a:tc>
                  <a:txBody>
                    <a:bodyPr/>
                    <a:lstStyle/>
                    <a:p>
                      <a:pPr marL="0" algn="l" defTabSz="932742" rtl="0" eaLnBrk="1" latinLnBrk="0" hangingPunct="1"/>
                      <a:r>
                        <a:rPr lang="en-US" sz="1800" kern="1200" dirty="0">
                          <a:solidFill>
                            <a:schemeClr val="dk1"/>
                          </a:solidFill>
                          <a:latin typeface="+mn-lt"/>
                          <a:ea typeface="+mn-ea"/>
                          <a:cs typeface="+mn-cs"/>
                        </a:rPr>
                        <a:t>Streaming Load</a:t>
                      </a:r>
                    </a:p>
                  </a:txBody>
                  <a:tcPr/>
                </a:tc>
                <a:tc>
                  <a:txBody>
                    <a:bodyPr/>
                    <a:lstStyle/>
                    <a:p>
                      <a:pPr marL="0" algn="l" defTabSz="932742" rtl="0" eaLnBrk="1" latinLnBrk="0" hangingPunct="1"/>
                      <a:r>
                        <a:rPr lang="en-US" sz="1800" kern="1200" dirty="0">
                          <a:solidFill>
                            <a:schemeClr val="dk1"/>
                          </a:solidFill>
                          <a:latin typeface="+mn-lt"/>
                          <a:ea typeface="+mn-ea"/>
                          <a:cs typeface="+mn-cs"/>
                        </a:rPr>
                        <a:t>Azure Stream Analytics, BCP</a:t>
                      </a:r>
                    </a:p>
                  </a:txBody>
                  <a:tcPr/>
                </a:tc>
                <a:tc>
                  <a:txBody>
                    <a:bodyPr/>
                    <a:lstStyle/>
                    <a:p>
                      <a:pPr marL="0" algn="l" defTabSz="932742" rtl="0" eaLnBrk="1" latinLnBrk="0" hangingPunct="1"/>
                      <a:r>
                        <a:rPr lang="en-US" sz="1800" kern="1200" dirty="0">
                          <a:solidFill>
                            <a:schemeClr val="dk1"/>
                          </a:solidFill>
                          <a:latin typeface="+mn-lt"/>
                          <a:ea typeface="+mn-ea"/>
                          <a:cs typeface="+mn-cs"/>
                        </a:rPr>
                        <a:t>Column store Index health.</a:t>
                      </a:r>
                    </a:p>
                    <a:p>
                      <a:pPr marL="0" algn="l" defTabSz="932742" rtl="0" eaLnBrk="1" latinLnBrk="0" hangingPunct="1"/>
                      <a:r>
                        <a:rPr lang="en-US" sz="1800" kern="1200" dirty="0">
                          <a:solidFill>
                            <a:schemeClr val="dk1"/>
                          </a:solidFill>
                          <a:latin typeface="+mn-lt"/>
                          <a:ea typeface="+mn-ea"/>
                          <a:cs typeface="+mn-cs"/>
                        </a:rPr>
                        <a:t>Load Performance</a:t>
                      </a:r>
                    </a:p>
                  </a:txBody>
                  <a:tcPr/>
                </a:tc>
                <a:tc>
                  <a:txBody>
                    <a:bodyPr/>
                    <a:lstStyle/>
                    <a:p>
                      <a:pPr marL="0" algn="l" defTabSz="932742" rtl="0" eaLnBrk="1" latinLnBrk="0" hangingPunct="1"/>
                      <a:r>
                        <a:rPr lang="en-US" sz="1800" kern="1200" dirty="0">
                          <a:solidFill>
                            <a:schemeClr val="dk1"/>
                          </a:solidFill>
                          <a:latin typeface="+mn-lt"/>
                          <a:ea typeface="+mn-ea"/>
                          <a:cs typeface="+mn-cs"/>
                        </a:rPr>
                        <a:t>Do it with higher caution… Understand higher latency and impact on segment quality.</a:t>
                      </a:r>
                    </a:p>
                  </a:txBody>
                  <a:tcPr/>
                </a:tc>
                <a:extLst>
                  <a:ext uri="{0D108BD9-81ED-4DB2-BD59-A6C34878D82A}">
                    <a16:rowId xmlns:a16="http://schemas.microsoft.com/office/drawing/2014/main" val="2877151333"/>
                  </a:ext>
                </a:extLst>
              </a:tr>
            </a:tbl>
          </a:graphicData>
        </a:graphic>
      </p:graphicFrame>
    </p:spTree>
    <p:extLst>
      <p:ext uri="{BB962C8B-B14F-4D97-AF65-F5344CB8AC3E}">
        <p14:creationId xmlns:p14="http://schemas.microsoft.com/office/powerpoint/2010/main" val="131555458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Loading steps</a:t>
            </a:r>
          </a:p>
        </p:txBody>
      </p:sp>
    </p:spTree>
    <p:extLst>
      <p:ext uri="{BB962C8B-B14F-4D97-AF65-F5344CB8AC3E}">
        <p14:creationId xmlns:p14="http://schemas.microsoft.com/office/powerpoint/2010/main" val="399007266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Create external tables</a:t>
            </a:r>
          </a:p>
        </p:txBody>
      </p:sp>
      <p:sp>
        <p:nvSpPr>
          <p:cNvPr id="5" name="Text Placeholder 4"/>
          <p:cNvSpPr>
            <a:spLocks noGrp="1"/>
          </p:cNvSpPr>
          <p:nvPr>
            <p:ph type="body" sz="quarter" idx="10"/>
          </p:nvPr>
        </p:nvSpPr>
        <p:spPr>
          <a:xfrm>
            <a:off x="275481" y="1216477"/>
            <a:ext cx="12160111" cy="5340052"/>
          </a:xfrm>
        </p:spPr>
        <p:txBody>
          <a:bodyPr/>
          <a:lstStyle/>
          <a:p>
            <a:endParaRPr lang="en-US" sz="1326" dirty="0">
              <a:solidFill>
                <a:srgbClr val="0000FF"/>
              </a:solidFill>
            </a:endParaRPr>
          </a:p>
          <a:p>
            <a:endParaRPr lang="en-US" sz="1326" b="1" dirty="0">
              <a:solidFill>
                <a:srgbClr val="0000FF"/>
              </a:solidFill>
            </a:endParaRPr>
          </a:p>
          <a:p>
            <a:r>
              <a:rPr lang="en-US" sz="1326" b="1" dirty="0">
                <a:solidFill>
                  <a:srgbClr val="0000FF"/>
                </a:solidFill>
              </a:rPr>
              <a:t>CREATE</a:t>
            </a:r>
            <a:r>
              <a:rPr lang="en-US" sz="1326" b="1" dirty="0">
                <a:solidFill>
                  <a:prstClr val="black"/>
                </a:solidFill>
              </a:rPr>
              <a:t> </a:t>
            </a:r>
            <a:r>
              <a:rPr lang="en-US" sz="1326" b="1" dirty="0">
                <a:solidFill>
                  <a:srgbClr val="0000FF"/>
                </a:solidFill>
              </a:rPr>
              <a:t>EXTERNAL</a:t>
            </a:r>
            <a:r>
              <a:rPr lang="en-US" sz="1326" b="1" dirty="0">
                <a:solidFill>
                  <a:prstClr val="black"/>
                </a:solidFill>
              </a:rPr>
              <a:t> </a:t>
            </a:r>
            <a:r>
              <a:rPr lang="en-US" sz="1326" b="1" dirty="0">
                <a:solidFill>
                  <a:srgbClr val="0000FF"/>
                </a:solidFill>
              </a:rPr>
              <a:t>DATA</a:t>
            </a:r>
            <a:r>
              <a:rPr lang="en-US" sz="1326" b="1" dirty="0">
                <a:solidFill>
                  <a:prstClr val="black"/>
                </a:solidFill>
              </a:rPr>
              <a:t> </a:t>
            </a:r>
            <a:r>
              <a:rPr lang="en-US" sz="1326" b="1" dirty="0">
                <a:solidFill>
                  <a:srgbClr val="808080"/>
                </a:solidFill>
              </a:rPr>
              <a:t>SOURCE</a:t>
            </a:r>
            <a:r>
              <a:rPr lang="en-US" sz="1326" b="1" dirty="0">
                <a:solidFill>
                  <a:prstClr val="black"/>
                </a:solidFill>
              </a:rPr>
              <a:t> </a:t>
            </a:r>
            <a:r>
              <a:rPr lang="en-US" sz="1326" dirty="0" err="1">
                <a:solidFill>
                  <a:prstClr val="black"/>
                </a:solidFill>
              </a:rPr>
              <a:t>WASBStor</a:t>
            </a:r>
            <a:endParaRPr lang="en-US" sz="1326" dirty="0">
              <a:solidFill>
                <a:prstClr val="black"/>
              </a:solidFill>
            </a:endParaRPr>
          </a:p>
          <a:p>
            <a:r>
              <a:rPr lang="en-US" sz="1326" dirty="0">
                <a:solidFill>
                  <a:srgbClr val="0000FF"/>
                </a:solidFill>
              </a:rPr>
              <a:t>WITH </a:t>
            </a:r>
            <a:r>
              <a:rPr lang="en-US" sz="1326" dirty="0">
                <a:solidFill>
                  <a:srgbClr val="808080"/>
                </a:solidFill>
              </a:rPr>
              <a:t>(</a:t>
            </a:r>
            <a:r>
              <a:rPr lang="en-US" sz="1326" dirty="0">
                <a:solidFill>
                  <a:srgbClr val="0000FF"/>
                </a:solidFill>
              </a:rPr>
              <a:t>TYPE</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dirty="0">
                <a:solidFill>
                  <a:srgbClr val="0000FF"/>
                </a:solidFill>
              </a:rPr>
              <a:t>Hadoop</a:t>
            </a:r>
            <a:r>
              <a:rPr lang="en-US" sz="1326" dirty="0">
                <a:solidFill>
                  <a:srgbClr val="808080"/>
                </a:solidFill>
              </a:rPr>
              <a:t>,</a:t>
            </a:r>
            <a:r>
              <a:rPr lang="en-US" sz="1326" dirty="0">
                <a:solidFill>
                  <a:prstClr val="black"/>
                </a:solidFill>
              </a:rPr>
              <a:t> </a:t>
            </a:r>
          </a:p>
          <a:p>
            <a:r>
              <a:rPr lang="en-US" sz="1326" dirty="0">
                <a:solidFill>
                  <a:prstClr val="black"/>
                </a:solidFill>
              </a:rPr>
              <a:t>      </a:t>
            </a:r>
            <a:r>
              <a:rPr lang="en-US" sz="1326" dirty="0">
                <a:solidFill>
                  <a:srgbClr val="0000FF"/>
                </a:solidFill>
              </a:rPr>
              <a:t>LOCATION</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dirty="0">
                <a:solidFill>
                  <a:srgbClr val="FF0000"/>
                </a:solidFill>
              </a:rPr>
              <a:t>‘</a:t>
            </a:r>
            <a:r>
              <a:rPr lang="en-US" sz="1326" dirty="0" err="1">
                <a:solidFill>
                  <a:srgbClr val="FF0000"/>
                </a:solidFill>
              </a:rPr>
              <a:t>wasbs</a:t>
            </a:r>
            <a:r>
              <a:rPr lang="en-US" sz="1326" dirty="0">
                <a:solidFill>
                  <a:srgbClr val="FF0000"/>
                </a:solidFill>
              </a:rPr>
              <a:t>://&lt;container&gt;@&lt;</a:t>
            </a:r>
            <a:r>
              <a:rPr lang="en-US" sz="1326" dirty="0" err="1">
                <a:solidFill>
                  <a:srgbClr val="FF0000"/>
                </a:solidFill>
              </a:rPr>
              <a:t>account_name</a:t>
            </a:r>
            <a:r>
              <a:rPr lang="en-US" sz="1326" dirty="0">
                <a:solidFill>
                  <a:srgbClr val="FF0000"/>
                </a:solidFill>
              </a:rPr>
              <a:t>&gt;.blob.core.windows.net'</a:t>
            </a:r>
            <a:r>
              <a:rPr lang="en-US" sz="1326" dirty="0">
                <a:solidFill>
                  <a:srgbClr val="808080"/>
                </a:solidFill>
              </a:rPr>
              <a:t>,</a:t>
            </a:r>
            <a:r>
              <a:rPr lang="en-US" sz="1326" dirty="0">
                <a:solidFill>
                  <a:prstClr val="black"/>
                </a:solidFill>
              </a:rPr>
              <a:t> </a:t>
            </a:r>
          </a:p>
          <a:p>
            <a:r>
              <a:rPr lang="en-US" sz="1326" dirty="0">
                <a:solidFill>
                  <a:prstClr val="black"/>
                </a:solidFill>
              </a:rPr>
              <a:t>	Credential </a:t>
            </a:r>
            <a:r>
              <a:rPr lang="en-US" sz="1326" dirty="0">
                <a:solidFill>
                  <a:srgbClr val="808080"/>
                </a:solidFill>
              </a:rPr>
              <a:t>=</a:t>
            </a:r>
            <a:r>
              <a:rPr lang="en-US" sz="1326" dirty="0">
                <a:solidFill>
                  <a:prstClr val="black"/>
                </a:solidFill>
              </a:rPr>
              <a:t> &lt;</a:t>
            </a:r>
            <a:r>
              <a:rPr lang="en-US" sz="1326" dirty="0">
                <a:solidFill>
                  <a:srgbClr val="FF0000"/>
                </a:solidFill>
              </a:rPr>
              <a:t>Database scoped credential&gt;</a:t>
            </a:r>
            <a:r>
              <a:rPr lang="en-US" sz="1326" dirty="0">
                <a:solidFill>
                  <a:srgbClr val="808080"/>
                </a:solidFill>
              </a:rPr>
              <a:t>);</a:t>
            </a:r>
          </a:p>
          <a:p>
            <a:endParaRPr lang="en-US" sz="1326" dirty="0">
              <a:solidFill>
                <a:srgbClr val="808080"/>
              </a:solidFill>
            </a:endParaRPr>
          </a:p>
          <a:p>
            <a:endParaRPr lang="en-US" sz="1326" b="1" dirty="0">
              <a:solidFill>
                <a:srgbClr val="0000FF"/>
              </a:solidFill>
            </a:endParaRPr>
          </a:p>
          <a:p>
            <a:r>
              <a:rPr lang="en-US" sz="1326" b="1" dirty="0">
                <a:solidFill>
                  <a:srgbClr val="0000FF"/>
                </a:solidFill>
              </a:rPr>
              <a:t>CREATE</a:t>
            </a:r>
            <a:r>
              <a:rPr lang="en-US" sz="1326" b="1" dirty="0">
                <a:solidFill>
                  <a:prstClr val="black"/>
                </a:solidFill>
              </a:rPr>
              <a:t> </a:t>
            </a:r>
            <a:r>
              <a:rPr lang="en-US" sz="1326" b="1" dirty="0">
                <a:solidFill>
                  <a:srgbClr val="0000FF"/>
                </a:solidFill>
              </a:rPr>
              <a:t>EXTERNAL</a:t>
            </a:r>
            <a:r>
              <a:rPr lang="en-US" sz="1326" b="1" dirty="0">
                <a:solidFill>
                  <a:prstClr val="black"/>
                </a:solidFill>
              </a:rPr>
              <a:t> </a:t>
            </a:r>
            <a:r>
              <a:rPr lang="en-US" sz="1326" b="1" dirty="0">
                <a:solidFill>
                  <a:srgbClr val="0000FF"/>
                </a:solidFill>
              </a:rPr>
              <a:t>FILE</a:t>
            </a:r>
            <a:r>
              <a:rPr lang="en-US" sz="1326" b="1" dirty="0">
                <a:solidFill>
                  <a:prstClr val="black"/>
                </a:solidFill>
              </a:rPr>
              <a:t> </a:t>
            </a:r>
            <a:r>
              <a:rPr lang="en-US" sz="1326" b="1" dirty="0">
                <a:solidFill>
                  <a:srgbClr val="FF00FF"/>
                </a:solidFill>
              </a:rPr>
              <a:t>FORMAT</a:t>
            </a:r>
            <a:r>
              <a:rPr lang="en-US" sz="1326" b="1" dirty="0">
                <a:solidFill>
                  <a:prstClr val="black"/>
                </a:solidFill>
              </a:rPr>
              <a:t> </a:t>
            </a:r>
            <a:r>
              <a:rPr lang="en-US" sz="1326" dirty="0" err="1">
                <a:solidFill>
                  <a:prstClr val="black"/>
                </a:solidFill>
              </a:rPr>
              <a:t>TextFile</a:t>
            </a:r>
            <a:r>
              <a:rPr lang="en-US" sz="1326" dirty="0">
                <a:solidFill>
                  <a:prstClr val="black"/>
                </a:solidFill>
              </a:rPr>
              <a:t> </a:t>
            </a:r>
          </a:p>
          <a:p>
            <a:r>
              <a:rPr lang="en-US" sz="1326" dirty="0">
                <a:solidFill>
                  <a:srgbClr val="0000FF"/>
                </a:solidFill>
              </a:rPr>
              <a:t>WITH </a:t>
            </a:r>
            <a:r>
              <a:rPr lang="en-US" sz="1326" dirty="0">
                <a:solidFill>
                  <a:srgbClr val="808080"/>
                </a:solidFill>
              </a:rPr>
              <a:t>(</a:t>
            </a:r>
            <a:r>
              <a:rPr lang="en-US" sz="1326" dirty="0">
                <a:solidFill>
                  <a:prstClr val="black"/>
                </a:solidFill>
              </a:rPr>
              <a:t> </a:t>
            </a:r>
            <a:r>
              <a:rPr lang="en-US" sz="1326" dirty="0">
                <a:solidFill>
                  <a:srgbClr val="0000FF"/>
                </a:solidFill>
              </a:rPr>
              <a:t>FORMAT_TYPE</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dirty="0">
                <a:solidFill>
                  <a:srgbClr val="0000FF"/>
                </a:solidFill>
              </a:rPr>
              <a:t>DELIMITEDTEXT</a:t>
            </a:r>
            <a:r>
              <a:rPr lang="en-US" sz="1326" dirty="0">
                <a:solidFill>
                  <a:srgbClr val="808080"/>
                </a:solidFill>
              </a:rPr>
              <a:t>,</a:t>
            </a:r>
            <a:r>
              <a:rPr lang="en-US" sz="1326" dirty="0">
                <a:solidFill>
                  <a:prstClr val="black"/>
                </a:solidFill>
              </a:rPr>
              <a:t> </a:t>
            </a:r>
          </a:p>
          <a:p>
            <a:r>
              <a:rPr lang="en-US" sz="1326" dirty="0">
                <a:solidFill>
                  <a:prstClr val="black"/>
                </a:solidFill>
              </a:rPr>
              <a:t>	</a:t>
            </a:r>
            <a:r>
              <a:rPr lang="en-US" sz="1326" dirty="0">
                <a:solidFill>
                  <a:srgbClr val="0000FF"/>
                </a:solidFill>
              </a:rPr>
              <a:t>DATA_COMPRESSION</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dirty="0">
                <a:solidFill>
                  <a:srgbClr val="FF0000"/>
                </a:solidFill>
              </a:rPr>
              <a:t>'</a:t>
            </a:r>
            <a:r>
              <a:rPr lang="en-US" sz="1326" dirty="0" err="1">
                <a:solidFill>
                  <a:srgbClr val="FF0000"/>
                </a:solidFill>
              </a:rPr>
              <a:t>org.apache.hadoop.io.compress.GzipCodec</a:t>
            </a:r>
            <a:r>
              <a:rPr lang="en-US" sz="1326" dirty="0">
                <a:solidFill>
                  <a:srgbClr val="FF0000"/>
                </a:solidFill>
              </a:rPr>
              <a:t>'</a:t>
            </a:r>
            <a:r>
              <a:rPr lang="en-US" sz="1326" dirty="0">
                <a:solidFill>
                  <a:srgbClr val="808080"/>
                </a:solidFill>
              </a:rPr>
              <a:t>,</a:t>
            </a:r>
          </a:p>
          <a:p>
            <a:r>
              <a:rPr lang="en-US" sz="1326" dirty="0">
                <a:solidFill>
                  <a:prstClr val="black"/>
                </a:solidFill>
              </a:rPr>
              <a:t>	</a:t>
            </a:r>
            <a:r>
              <a:rPr lang="en-US" sz="1326" dirty="0">
                <a:solidFill>
                  <a:srgbClr val="0000FF"/>
                </a:solidFill>
              </a:rPr>
              <a:t>FORMAT_OPTIONS </a:t>
            </a:r>
            <a:r>
              <a:rPr lang="en-US" sz="1326" dirty="0">
                <a:solidFill>
                  <a:srgbClr val="808080"/>
                </a:solidFill>
              </a:rPr>
              <a:t>(</a:t>
            </a:r>
            <a:r>
              <a:rPr lang="en-US" sz="1326" dirty="0">
                <a:solidFill>
                  <a:srgbClr val="0000FF"/>
                </a:solidFill>
              </a:rPr>
              <a:t>FIELD_TERMINATOR</a:t>
            </a:r>
            <a:r>
              <a:rPr lang="en-US" sz="1326" dirty="0">
                <a:solidFill>
                  <a:prstClr val="black"/>
                </a:solidFill>
              </a:rPr>
              <a:t> </a:t>
            </a:r>
            <a:r>
              <a:rPr lang="en-US" sz="1326" dirty="0">
                <a:solidFill>
                  <a:srgbClr val="808080"/>
                </a:solidFill>
              </a:rPr>
              <a:t>=</a:t>
            </a:r>
            <a:r>
              <a:rPr lang="en-US" sz="1326" dirty="0">
                <a:solidFill>
                  <a:srgbClr val="FF0000"/>
                </a:solidFill>
              </a:rPr>
              <a:t>'|'</a:t>
            </a:r>
            <a:r>
              <a:rPr lang="en-US" sz="1326" dirty="0">
                <a:solidFill>
                  <a:srgbClr val="808080"/>
                </a:solidFill>
              </a:rPr>
              <a:t>,</a:t>
            </a:r>
            <a:r>
              <a:rPr lang="en-US" sz="1326" dirty="0">
                <a:solidFill>
                  <a:prstClr val="black"/>
                </a:solidFill>
              </a:rPr>
              <a:t> </a:t>
            </a:r>
            <a:r>
              <a:rPr lang="en-US" sz="1326" dirty="0">
                <a:solidFill>
                  <a:srgbClr val="0000FF"/>
                </a:solidFill>
              </a:rPr>
              <a:t>USE_TYPE_DEFAULT</a:t>
            </a:r>
            <a:r>
              <a:rPr lang="en-US" sz="1326" dirty="0">
                <a:solidFill>
                  <a:prstClr val="black"/>
                </a:solidFill>
              </a:rPr>
              <a:t> </a:t>
            </a:r>
            <a:r>
              <a:rPr lang="en-US" sz="1326" dirty="0">
                <a:solidFill>
                  <a:srgbClr val="808080"/>
                </a:solidFill>
              </a:rPr>
              <a:t>=</a:t>
            </a:r>
            <a:r>
              <a:rPr lang="en-US" sz="1326" dirty="0">
                <a:solidFill>
                  <a:prstClr val="black"/>
                </a:solidFill>
              </a:rPr>
              <a:t> TRUE</a:t>
            </a:r>
            <a:r>
              <a:rPr lang="en-US" sz="1326" dirty="0">
                <a:solidFill>
                  <a:srgbClr val="808080"/>
                </a:solidFill>
              </a:rPr>
              <a:t>));</a:t>
            </a:r>
          </a:p>
          <a:p>
            <a:endParaRPr lang="en-US" sz="1326" dirty="0">
              <a:solidFill>
                <a:srgbClr val="808080"/>
              </a:solidFill>
            </a:endParaRPr>
          </a:p>
          <a:p>
            <a:endParaRPr lang="it-IT" sz="1326" b="1" dirty="0">
              <a:solidFill>
                <a:srgbClr val="0000FF"/>
              </a:solidFill>
            </a:endParaRPr>
          </a:p>
          <a:p>
            <a:r>
              <a:rPr lang="it-IT" sz="1326" b="1" dirty="0">
                <a:solidFill>
                  <a:srgbClr val="0000FF"/>
                </a:solidFill>
              </a:rPr>
              <a:t>CREATE</a:t>
            </a:r>
            <a:r>
              <a:rPr lang="it-IT" sz="1326" b="1" dirty="0">
                <a:solidFill>
                  <a:prstClr val="black"/>
                </a:solidFill>
              </a:rPr>
              <a:t> </a:t>
            </a:r>
            <a:r>
              <a:rPr lang="it-IT" sz="1326" b="1" dirty="0">
                <a:solidFill>
                  <a:srgbClr val="0000FF"/>
                </a:solidFill>
              </a:rPr>
              <a:t>EXTERNAL</a:t>
            </a:r>
            <a:r>
              <a:rPr lang="it-IT" sz="1326" b="1" dirty="0">
                <a:solidFill>
                  <a:prstClr val="black"/>
                </a:solidFill>
              </a:rPr>
              <a:t> </a:t>
            </a:r>
            <a:r>
              <a:rPr lang="it-IT" sz="1326" b="1" dirty="0">
                <a:solidFill>
                  <a:srgbClr val="0000FF"/>
                </a:solidFill>
              </a:rPr>
              <a:t>TABLE</a:t>
            </a:r>
            <a:r>
              <a:rPr lang="it-IT" sz="1326" b="1" dirty="0">
                <a:solidFill>
                  <a:prstClr val="black"/>
                </a:solidFill>
              </a:rPr>
              <a:t> </a:t>
            </a:r>
            <a:r>
              <a:rPr lang="it-IT" sz="1326" dirty="0">
                <a:solidFill>
                  <a:prstClr val="black"/>
                </a:solidFill>
              </a:rPr>
              <a:t>[dbo]</a:t>
            </a:r>
            <a:r>
              <a:rPr lang="it-IT" sz="1326" dirty="0">
                <a:solidFill>
                  <a:srgbClr val="808080"/>
                </a:solidFill>
              </a:rPr>
              <a:t>.</a:t>
            </a:r>
            <a:r>
              <a:rPr lang="it-IT" sz="1326" dirty="0">
                <a:solidFill>
                  <a:prstClr val="black"/>
                </a:solidFill>
              </a:rPr>
              <a:t>[Customer_import]</a:t>
            </a:r>
            <a:r>
              <a:rPr lang="it-IT" sz="1326" dirty="0">
                <a:solidFill>
                  <a:srgbClr val="0000FF"/>
                </a:solidFill>
              </a:rPr>
              <a:t> </a:t>
            </a:r>
            <a:r>
              <a:rPr lang="it-IT" sz="1326" dirty="0">
                <a:solidFill>
                  <a:srgbClr val="808080"/>
                </a:solidFill>
              </a:rPr>
              <a:t>(</a:t>
            </a:r>
            <a:endParaRPr lang="it-IT" sz="1326" dirty="0">
              <a:solidFill>
                <a:prstClr val="black"/>
              </a:solidFill>
            </a:endParaRPr>
          </a:p>
          <a:p>
            <a:r>
              <a:rPr lang="en-US" sz="1326" dirty="0">
                <a:solidFill>
                  <a:prstClr val="black"/>
                </a:solidFill>
              </a:rPr>
              <a:t>    [</a:t>
            </a:r>
            <a:r>
              <a:rPr lang="en-US" sz="1326" dirty="0" err="1">
                <a:solidFill>
                  <a:prstClr val="black"/>
                </a:solidFill>
              </a:rPr>
              <a:t>SensorKey</a:t>
            </a:r>
            <a:r>
              <a:rPr lang="en-US" sz="1326" dirty="0">
                <a:solidFill>
                  <a:prstClr val="black"/>
                </a:solidFill>
              </a:rPr>
              <a:t>] </a:t>
            </a:r>
            <a:r>
              <a:rPr lang="en-US" sz="1326" dirty="0" err="1">
                <a:solidFill>
                  <a:srgbClr val="0000FF"/>
                </a:solidFill>
              </a:rPr>
              <a:t>int</a:t>
            </a:r>
            <a:r>
              <a:rPr lang="en-US" sz="1326" dirty="0">
                <a:solidFill>
                  <a:prstClr val="black"/>
                </a:solidFill>
              </a:rPr>
              <a:t> </a:t>
            </a:r>
            <a:r>
              <a:rPr lang="en-US" sz="1326" dirty="0">
                <a:solidFill>
                  <a:srgbClr val="808080"/>
                </a:solidFill>
              </a:rPr>
              <a:t>NOT</a:t>
            </a:r>
            <a:r>
              <a:rPr lang="en-US" sz="1326" dirty="0">
                <a:solidFill>
                  <a:prstClr val="black"/>
                </a:solidFill>
              </a:rPr>
              <a:t> </a:t>
            </a:r>
            <a:r>
              <a:rPr lang="en-US" sz="1326" dirty="0">
                <a:solidFill>
                  <a:srgbClr val="808080"/>
                </a:solidFill>
              </a:rPr>
              <a:t>NULL,</a:t>
            </a:r>
            <a:r>
              <a:rPr lang="en-US" sz="1326" dirty="0">
                <a:solidFill>
                  <a:prstClr val="black"/>
                </a:solidFill>
              </a:rPr>
              <a:t> </a:t>
            </a:r>
          </a:p>
          <a:p>
            <a:r>
              <a:rPr lang="en-US" sz="1326" dirty="0">
                <a:solidFill>
                  <a:prstClr val="black"/>
                </a:solidFill>
              </a:rPr>
              <a:t>    </a:t>
            </a:r>
            <a:r>
              <a:rPr lang="en-US" sz="1428" dirty="0"/>
              <a:t>[</a:t>
            </a:r>
            <a:r>
              <a:rPr lang="en-US" sz="1428" dirty="0" err="1"/>
              <a:t>CustomerKey</a:t>
            </a:r>
            <a:r>
              <a:rPr lang="en-US" sz="1428" dirty="0"/>
              <a:t>] </a:t>
            </a:r>
            <a:r>
              <a:rPr lang="en-US" sz="1428" dirty="0" err="1">
                <a:solidFill>
                  <a:srgbClr val="0000FF"/>
                </a:solidFill>
              </a:rPr>
              <a:t>int</a:t>
            </a:r>
            <a:r>
              <a:rPr lang="en-US" sz="1428" dirty="0">
                <a:solidFill>
                  <a:prstClr val="black"/>
                </a:solidFill>
              </a:rPr>
              <a:t> </a:t>
            </a:r>
            <a:r>
              <a:rPr lang="en-US" sz="1428" dirty="0">
                <a:solidFill>
                  <a:srgbClr val="808080"/>
                </a:solidFill>
              </a:rPr>
              <a:t>NOT</a:t>
            </a:r>
            <a:r>
              <a:rPr lang="en-US" sz="1428" dirty="0">
                <a:solidFill>
                  <a:prstClr val="black"/>
                </a:solidFill>
              </a:rPr>
              <a:t> </a:t>
            </a:r>
            <a:r>
              <a:rPr lang="en-US" sz="1428" dirty="0">
                <a:solidFill>
                  <a:srgbClr val="808080"/>
                </a:solidFill>
              </a:rPr>
              <a:t>NULL,</a:t>
            </a:r>
            <a:endParaRPr lang="en-US" sz="1326" dirty="0">
              <a:solidFill>
                <a:prstClr val="black"/>
              </a:solidFill>
            </a:endParaRPr>
          </a:p>
          <a:p>
            <a:r>
              <a:rPr lang="en-US" sz="1326" dirty="0">
                <a:solidFill>
                  <a:prstClr val="black"/>
                </a:solidFill>
              </a:rPr>
              <a:t>    [Speed] </a:t>
            </a:r>
            <a:r>
              <a:rPr lang="en-US" sz="1326" dirty="0">
                <a:solidFill>
                  <a:srgbClr val="0000FF"/>
                </a:solidFill>
              </a:rPr>
              <a:t>float </a:t>
            </a:r>
            <a:r>
              <a:rPr lang="en-US" sz="1326" dirty="0">
                <a:solidFill>
                  <a:srgbClr val="808080"/>
                </a:solidFill>
              </a:rPr>
              <a:t>NOT</a:t>
            </a:r>
            <a:r>
              <a:rPr lang="en-US" sz="1326" dirty="0">
                <a:solidFill>
                  <a:prstClr val="black"/>
                </a:solidFill>
              </a:rPr>
              <a:t> </a:t>
            </a:r>
            <a:r>
              <a:rPr lang="en-US" sz="1326" dirty="0">
                <a:solidFill>
                  <a:srgbClr val="808080"/>
                </a:solidFill>
              </a:rPr>
              <a:t>NULL</a:t>
            </a:r>
            <a:endParaRPr lang="en-US" sz="1326" dirty="0">
              <a:solidFill>
                <a:prstClr val="black"/>
              </a:solidFill>
            </a:endParaRPr>
          </a:p>
          <a:p>
            <a:r>
              <a:rPr lang="en-US" sz="1326" dirty="0">
                <a:solidFill>
                  <a:srgbClr val="808080"/>
                </a:solidFill>
              </a:rPr>
              <a:t>)</a:t>
            </a:r>
            <a:endParaRPr lang="en-US" sz="1326" dirty="0">
              <a:solidFill>
                <a:prstClr val="black"/>
              </a:solidFill>
            </a:endParaRPr>
          </a:p>
          <a:p>
            <a:r>
              <a:rPr lang="en-US" sz="1326" dirty="0">
                <a:solidFill>
                  <a:srgbClr val="0000FF"/>
                </a:solidFill>
              </a:rPr>
              <a:t>WITH </a:t>
            </a:r>
            <a:r>
              <a:rPr lang="en-US" sz="1326" dirty="0">
                <a:solidFill>
                  <a:srgbClr val="808080"/>
                </a:solidFill>
              </a:rPr>
              <a:t>(</a:t>
            </a:r>
            <a:r>
              <a:rPr lang="en-US" sz="1326" dirty="0">
                <a:solidFill>
                  <a:srgbClr val="0000FF"/>
                </a:solidFill>
              </a:rPr>
              <a:t>LOCATION</a:t>
            </a:r>
            <a:r>
              <a:rPr lang="en-US" sz="1326" dirty="0">
                <a:solidFill>
                  <a:srgbClr val="808080"/>
                </a:solidFill>
              </a:rPr>
              <a:t>=</a:t>
            </a:r>
            <a:r>
              <a:rPr lang="en-US" sz="1326" dirty="0">
                <a:solidFill>
                  <a:srgbClr val="FF0000"/>
                </a:solidFill>
              </a:rPr>
              <a:t>‘/Dimensions/customer'</a:t>
            </a:r>
            <a:r>
              <a:rPr lang="en-US" sz="1326" dirty="0">
                <a:solidFill>
                  <a:srgbClr val="808080"/>
                </a:solidFill>
              </a:rPr>
              <a:t>,</a:t>
            </a:r>
            <a:endParaRPr lang="en-US" sz="1326" dirty="0">
              <a:solidFill>
                <a:prstClr val="black"/>
              </a:solidFill>
            </a:endParaRPr>
          </a:p>
          <a:p>
            <a:r>
              <a:rPr lang="en-US" sz="1326" dirty="0">
                <a:solidFill>
                  <a:prstClr val="black"/>
                </a:solidFill>
              </a:rPr>
              <a:t>      </a:t>
            </a:r>
            <a:r>
              <a:rPr lang="en-US" sz="1326" dirty="0">
                <a:solidFill>
                  <a:srgbClr val="0000FF"/>
                </a:solidFill>
              </a:rPr>
              <a:t>DATA_SOURCE</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dirty="0" err="1">
                <a:solidFill>
                  <a:prstClr val="black"/>
                </a:solidFill>
              </a:rPr>
              <a:t>WASBStor</a:t>
            </a:r>
            <a:r>
              <a:rPr lang="en-US" sz="1326" dirty="0">
                <a:solidFill>
                  <a:srgbClr val="808080"/>
                </a:solidFill>
              </a:rPr>
              <a:t>,</a:t>
            </a:r>
            <a:endParaRPr lang="en-US" sz="1326" dirty="0">
              <a:solidFill>
                <a:prstClr val="black"/>
              </a:solidFill>
            </a:endParaRPr>
          </a:p>
          <a:p>
            <a:r>
              <a:rPr lang="en-US" sz="1326" dirty="0">
                <a:solidFill>
                  <a:prstClr val="black"/>
                </a:solidFill>
              </a:rPr>
              <a:t>      </a:t>
            </a:r>
            <a:r>
              <a:rPr lang="en-US" sz="1326" dirty="0">
                <a:solidFill>
                  <a:srgbClr val="0000FF"/>
                </a:solidFill>
              </a:rPr>
              <a:t>FILE_FORMAT</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b="1" dirty="0" err="1">
                <a:solidFill>
                  <a:prstClr val="black"/>
                </a:solidFill>
              </a:rPr>
              <a:t>TextFile</a:t>
            </a:r>
            <a:endParaRPr lang="en-US" sz="1326" b="1" dirty="0">
              <a:solidFill>
                <a:prstClr val="black"/>
              </a:solidFill>
            </a:endParaRPr>
          </a:p>
          <a:p>
            <a:r>
              <a:rPr lang="en-US" sz="1428" dirty="0">
                <a:solidFill>
                  <a:srgbClr val="808080"/>
                </a:solidFill>
              </a:rPr>
              <a:t>)</a:t>
            </a:r>
          </a:p>
        </p:txBody>
      </p:sp>
      <p:sp>
        <p:nvSpPr>
          <p:cNvPr id="2" name="TextBox 1"/>
          <p:cNvSpPr txBox="1"/>
          <p:nvPr/>
        </p:nvSpPr>
        <p:spPr>
          <a:xfrm>
            <a:off x="8936900" y="1807473"/>
            <a:ext cx="3498693" cy="583862"/>
          </a:xfrm>
          <a:prstGeom prst="rect">
            <a:avLst/>
          </a:prstGeom>
          <a:solidFill>
            <a:srgbClr val="0078D7"/>
          </a:solidFill>
        </p:spPr>
        <p:txBody>
          <a:bodyPr wrap="square" lIns="186521" tIns="149217" rIns="186521" bIns="149217" rtlCol="0">
            <a:spAutoFit/>
          </a:bodyPr>
          <a:lstStyle/>
          <a:p>
            <a:pPr>
              <a:lnSpc>
                <a:spcPct val="90000"/>
              </a:lnSpc>
              <a:spcAft>
                <a:spcPts val="612"/>
              </a:spcAft>
            </a:pPr>
            <a:r>
              <a:rPr lang="en-US" sz="2040" dirty="0"/>
              <a:t>Once per WASB container</a:t>
            </a:r>
          </a:p>
        </p:txBody>
      </p:sp>
      <p:sp>
        <p:nvSpPr>
          <p:cNvPr id="6" name="TextBox 5"/>
          <p:cNvSpPr txBox="1"/>
          <p:nvPr/>
        </p:nvSpPr>
        <p:spPr>
          <a:xfrm>
            <a:off x="8936900" y="2982330"/>
            <a:ext cx="3498693" cy="583860"/>
          </a:xfrm>
          <a:prstGeom prst="rect">
            <a:avLst/>
          </a:prstGeom>
          <a:solidFill>
            <a:srgbClr val="0078D7"/>
          </a:solidFill>
        </p:spPr>
        <p:txBody>
          <a:bodyPr wrap="square" lIns="186521" tIns="149217" rIns="186521" bIns="149217" rtlCol="0">
            <a:spAutoFit/>
          </a:bodyPr>
          <a:lstStyle/>
          <a:p>
            <a:pPr>
              <a:lnSpc>
                <a:spcPct val="90000"/>
              </a:lnSpc>
              <a:spcAft>
                <a:spcPts val="612"/>
              </a:spcAft>
            </a:pPr>
            <a:r>
              <a:rPr lang="en-US" sz="2040" dirty="0"/>
              <a:t>Once per file format</a:t>
            </a:r>
          </a:p>
        </p:txBody>
      </p:sp>
      <p:sp>
        <p:nvSpPr>
          <p:cNvPr id="9" name="TextBox 8"/>
          <p:cNvSpPr txBox="1"/>
          <p:nvPr/>
        </p:nvSpPr>
        <p:spPr>
          <a:xfrm>
            <a:off x="8936900" y="5094468"/>
            <a:ext cx="3498693" cy="583860"/>
          </a:xfrm>
          <a:prstGeom prst="rect">
            <a:avLst/>
          </a:prstGeom>
          <a:solidFill>
            <a:srgbClr val="0078D7"/>
          </a:solidFill>
        </p:spPr>
        <p:txBody>
          <a:bodyPr wrap="square" lIns="186521" tIns="149217" rIns="186521" bIns="149217" rtlCol="0">
            <a:spAutoFit/>
          </a:bodyPr>
          <a:lstStyle/>
          <a:p>
            <a:pPr>
              <a:lnSpc>
                <a:spcPct val="90000"/>
              </a:lnSpc>
              <a:spcAft>
                <a:spcPts val="612"/>
              </a:spcAft>
            </a:pPr>
            <a:r>
              <a:rPr lang="en-US" sz="2040" dirty="0"/>
              <a:t>File path</a:t>
            </a:r>
          </a:p>
        </p:txBody>
      </p:sp>
      <p:cxnSp>
        <p:nvCxnSpPr>
          <p:cNvPr id="10" name="Straight Arrow Connector 9"/>
          <p:cNvCxnSpPr/>
          <p:nvPr/>
        </p:nvCxnSpPr>
        <p:spPr>
          <a:xfrm flipH="1">
            <a:off x="8220743" y="5386398"/>
            <a:ext cx="587523" cy="0"/>
          </a:xfrm>
          <a:prstGeom prst="straightConnector1">
            <a:avLst/>
          </a:prstGeom>
          <a:ln>
            <a:solidFill>
              <a:schemeClr val="bg1">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13" name="Right Brace 12"/>
          <p:cNvSpPr/>
          <p:nvPr/>
        </p:nvSpPr>
        <p:spPr>
          <a:xfrm>
            <a:off x="8220743" y="2829970"/>
            <a:ext cx="162850" cy="903515"/>
          </a:xfrm>
          <a:prstGeom prst="rightBrace">
            <a:avLst/>
          </a:prstGeom>
          <a:ln>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836"/>
          </a:p>
        </p:txBody>
      </p:sp>
      <p:cxnSp>
        <p:nvCxnSpPr>
          <p:cNvPr id="16" name="Straight Connector 15"/>
          <p:cNvCxnSpPr>
            <a:stCxn id="13" idx="1"/>
          </p:cNvCxnSpPr>
          <p:nvPr/>
        </p:nvCxnSpPr>
        <p:spPr>
          <a:xfrm flipV="1">
            <a:off x="8383592" y="3274261"/>
            <a:ext cx="424673" cy="7467"/>
          </a:xfrm>
          <a:prstGeom prst="line">
            <a:avLst/>
          </a:prstGeom>
          <a:ln>
            <a:solidFill>
              <a:schemeClr val="bg1">
                <a:lumMod val="50000"/>
              </a:schemeClr>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7" name="Right Brace 16"/>
          <p:cNvSpPr/>
          <p:nvPr/>
        </p:nvSpPr>
        <p:spPr>
          <a:xfrm>
            <a:off x="8204662" y="1666901"/>
            <a:ext cx="162850" cy="903515"/>
          </a:xfrm>
          <a:prstGeom prst="rightBrace">
            <a:avLst/>
          </a:prstGeom>
          <a:ln>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836"/>
          </a:p>
        </p:txBody>
      </p:sp>
      <p:cxnSp>
        <p:nvCxnSpPr>
          <p:cNvPr id="18" name="Straight Connector 17"/>
          <p:cNvCxnSpPr>
            <a:stCxn id="17" idx="1"/>
          </p:cNvCxnSpPr>
          <p:nvPr/>
        </p:nvCxnSpPr>
        <p:spPr>
          <a:xfrm flipV="1">
            <a:off x="8367511" y="2111192"/>
            <a:ext cx="424673" cy="7467"/>
          </a:xfrm>
          <a:prstGeom prst="line">
            <a:avLst/>
          </a:prstGeom>
          <a:ln>
            <a:solidFill>
              <a:schemeClr val="bg1">
                <a:lumMod val="50000"/>
              </a:schemeClr>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5127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Create Table As Select (CTAS)</a:t>
            </a:r>
          </a:p>
        </p:txBody>
      </p:sp>
      <p:sp>
        <p:nvSpPr>
          <p:cNvPr id="5" name="Text Placeholder 4"/>
          <p:cNvSpPr>
            <a:spLocks noGrp="1"/>
          </p:cNvSpPr>
          <p:nvPr>
            <p:ph type="body" sz="quarter" idx="10"/>
          </p:nvPr>
        </p:nvSpPr>
        <p:spPr>
          <a:xfrm>
            <a:off x="427037" y="1514405"/>
            <a:ext cx="12160111" cy="2722605"/>
          </a:xfrm>
        </p:spPr>
        <p:txBody>
          <a:bodyPr/>
          <a:lstStyle/>
          <a:p>
            <a:endParaRPr lang="en-US" sz="1326" dirty="0">
              <a:solidFill>
                <a:srgbClr val="0000FF"/>
              </a:solidFill>
            </a:endParaRPr>
          </a:p>
          <a:p>
            <a:endParaRPr lang="en-US" sz="1326" dirty="0">
              <a:solidFill>
                <a:srgbClr val="0000FF"/>
              </a:solidFill>
            </a:endParaRPr>
          </a:p>
          <a:p>
            <a:r>
              <a:rPr lang="it-IT" sz="1326" dirty="0">
                <a:solidFill>
                  <a:srgbClr val="0000FF"/>
                </a:solidFill>
              </a:rPr>
              <a:t>CREATE</a:t>
            </a:r>
            <a:r>
              <a:rPr lang="it-IT" sz="1326" dirty="0">
                <a:solidFill>
                  <a:prstClr val="black"/>
                </a:solidFill>
              </a:rPr>
              <a:t> </a:t>
            </a:r>
            <a:r>
              <a:rPr lang="it-IT" sz="1326" dirty="0">
                <a:solidFill>
                  <a:srgbClr val="0000FF"/>
                </a:solidFill>
              </a:rPr>
              <a:t>TABLE</a:t>
            </a:r>
            <a:r>
              <a:rPr lang="it-IT" sz="1326" dirty="0">
                <a:solidFill>
                  <a:prstClr val="black"/>
                </a:solidFill>
              </a:rPr>
              <a:t> [dbo]</a:t>
            </a:r>
            <a:r>
              <a:rPr lang="it-IT" sz="1326" dirty="0">
                <a:solidFill>
                  <a:srgbClr val="808080"/>
                </a:solidFill>
              </a:rPr>
              <a:t>.</a:t>
            </a:r>
            <a:r>
              <a:rPr lang="it-IT" sz="1326" dirty="0">
                <a:solidFill>
                  <a:prstClr val="black"/>
                </a:solidFill>
              </a:rPr>
              <a:t>[Customer]</a:t>
            </a:r>
            <a:r>
              <a:rPr lang="it-IT" sz="1326" dirty="0">
                <a:solidFill>
                  <a:srgbClr val="0000FF"/>
                </a:solidFill>
              </a:rPr>
              <a:t> </a:t>
            </a:r>
            <a:endParaRPr lang="it-IT" sz="1326" dirty="0">
              <a:solidFill>
                <a:prstClr val="black"/>
              </a:solidFill>
            </a:endParaRPr>
          </a:p>
          <a:p>
            <a:r>
              <a:rPr lang="en-US" sz="1326" dirty="0">
                <a:solidFill>
                  <a:srgbClr val="0000FF"/>
                </a:solidFill>
              </a:rPr>
              <a:t>WITH </a:t>
            </a:r>
          </a:p>
          <a:p>
            <a:r>
              <a:rPr lang="en-US" sz="1326" dirty="0">
                <a:solidFill>
                  <a:srgbClr val="808080"/>
                </a:solidFill>
              </a:rPr>
              <a:t>(</a:t>
            </a:r>
          </a:p>
          <a:p>
            <a:r>
              <a:rPr lang="en-US" sz="1326" dirty="0">
                <a:solidFill>
                  <a:srgbClr val="0000FF"/>
                </a:solidFill>
              </a:rPr>
              <a:t>Distribution = ROUND_ROBIN</a:t>
            </a:r>
          </a:p>
          <a:p>
            <a:r>
              <a:rPr lang="en-US" sz="1330" dirty="0">
                <a:solidFill>
                  <a:prstClr val="black"/>
                </a:solidFill>
              </a:rPr>
              <a:t>,</a:t>
            </a:r>
            <a:r>
              <a:rPr lang="en-US" sz="1326" dirty="0">
                <a:solidFill>
                  <a:srgbClr val="0000FF"/>
                </a:solidFill>
              </a:rPr>
              <a:t> </a:t>
            </a:r>
          </a:p>
          <a:p>
            <a:r>
              <a:rPr lang="en-US" sz="1326" dirty="0">
                <a:solidFill>
                  <a:srgbClr val="0000FF"/>
                </a:solidFill>
              </a:rPr>
              <a:t>Clustered Index (</a:t>
            </a:r>
            <a:r>
              <a:rPr lang="en-US" sz="1326" dirty="0" err="1">
                <a:solidFill>
                  <a:srgbClr val="0000FF"/>
                </a:solidFill>
              </a:rPr>
              <a:t>customerid</a:t>
            </a:r>
            <a:r>
              <a:rPr lang="en-US" sz="1326" dirty="0">
                <a:solidFill>
                  <a:srgbClr val="0000FF"/>
                </a:solidFill>
              </a:rPr>
              <a:t>)</a:t>
            </a:r>
          </a:p>
          <a:p>
            <a:r>
              <a:rPr lang="en-US" sz="1326" dirty="0">
                <a:solidFill>
                  <a:srgbClr val="808080"/>
                </a:solidFill>
              </a:rPr>
              <a:t>)</a:t>
            </a:r>
          </a:p>
          <a:p>
            <a:r>
              <a:rPr lang="en-US" sz="1326" dirty="0">
                <a:solidFill>
                  <a:srgbClr val="0000FF"/>
                </a:solidFill>
              </a:rPr>
              <a:t>AS</a:t>
            </a:r>
            <a:r>
              <a:rPr lang="en-US" sz="1428" dirty="0">
                <a:solidFill>
                  <a:srgbClr val="808080"/>
                </a:solidFill>
              </a:rPr>
              <a:t> </a:t>
            </a:r>
          </a:p>
          <a:p>
            <a:r>
              <a:rPr lang="en-US" sz="1326" dirty="0">
                <a:solidFill>
                  <a:srgbClr val="0000FF"/>
                </a:solidFill>
              </a:rPr>
              <a:t>SELECT * FROM </a:t>
            </a:r>
            <a:r>
              <a:rPr lang="it-IT" sz="1600" dirty="0">
                <a:solidFill>
                  <a:prstClr val="black"/>
                </a:solidFill>
              </a:rPr>
              <a:t>[dbo]</a:t>
            </a:r>
            <a:r>
              <a:rPr lang="it-IT" sz="1600" dirty="0">
                <a:solidFill>
                  <a:srgbClr val="808080"/>
                </a:solidFill>
              </a:rPr>
              <a:t>.</a:t>
            </a:r>
            <a:r>
              <a:rPr lang="it-IT" sz="1600" dirty="0">
                <a:solidFill>
                  <a:prstClr val="black"/>
                </a:solidFill>
              </a:rPr>
              <a:t>[Customer_import]</a:t>
            </a:r>
            <a:endParaRPr lang="en-US" sz="1428" dirty="0">
              <a:solidFill>
                <a:srgbClr val="808080"/>
              </a:solidFill>
            </a:endParaRPr>
          </a:p>
        </p:txBody>
      </p:sp>
      <p:sp>
        <p:nvSpPr>
          <p:cNvPr id="8" name="TextBox 7">
            <a:extLst>
              <a:ext uri="{FF2B5EF4-FFF2-40B4-BE49-F238E27FC236}">
                <a16:creationId xmlns:a16="http://schemas.microsoft.com/office/drawing/2014/main" id="{60ACF218-6B8B-4E81-AEC8-C6ED6A25627B}"/>
              </a:ext>
            </a:extLst>
          </p:cNvPr>
          <p:cNvSpPr txBox="1"/>
          <p:nvPr/>
        </p:nvSpPr>
        <p:spPr>
          <a:xfrm>
            <a:off x="6599237" y="1915627"/>
            <a:ext cx="5303837" cy="2111347"/>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Creates new table with specified distribution method and index.</a:t>
            </a:r>
          </a:p>
          <a:p>
            <a:pPr>
              <a:lnSpc>
                <a:spcPct val="90000"/>
              </a:lnSpc>
              <a:spcAft>
                <a:spcPts val="600"/>
              </a:spcAft>
            </a:pPr>
            <a:endParaRPr lang="en-US" sz="2400" dirty="0">
              <a:gradFill>
                <a:gsLst>
                  <a:gs pos="2917">
                    <a:schemeClr val="tx1"/>
                  </a:gs>
                  <a:gs pos="30000">
                    <a:schemeClr val="tx1"/>
                  </a:gs>
                </a:gsLst>
                <a:lin ang="5400000" scaled="0"/>
              </a:gradFill>
            </a:endParaRPr>
          </a:p>
          <a:p>
            <a:pPr>
              <a:lnSpc>
                <a:spcPct val="90000"/>
              </a:lnSpc>
              <a:spcAft>
                <a:spcPts val="600"/>
              </a:spcAft>
            </a:pPr>
            <a:r>
              <a:rPr lang="en-US" sz="2400" dirty="0">
                <a:gradFill>
                  <a:gsLst>
                    <a:gs pos="2917">
                      <a:schemeClr val="tx1"/>
                    </a:gs>
                    <a:gs pos="30000">
                      <a:schemeClr val="tx1"/>
                    </a:gs>
                  </a:gsLst>
                  <a:lin ang="5400000" scaled="0"/>
                </a:gradFill>
              </a:rPr>
              <a:t>Takes column definitions and nullability from External table</a:t>
            </a:r>
          </a:p>
        </p:txBody>
      </p:sp>
      <p:sp>
        <p:nvSpPr>
          <p:cNvPr id="9" name="TextBox 8">
            <a:extLst/>
          </p:cNvPr>
          <p:cNvSpPr txBox="1"/>
          <p:nvPr/>
        </p:nvSpPr>
        <p:spPr>
          <a:xfrm>
            <a:off x="350837" y="4389410"/>
            <a:ext cx="5303837"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INSERT … SELECT</a:t>
            </a:r>
          </a:p>
        </p:txBody>
      </p:sp>
      <p:sp>
        <p:nvSpPr>
          <p:cNvPr id="10" name="TextBox 9">
            <a:extLst/>
          </p:cNvPr>
          <p:cNvSpPr txBox="1"/>
          <p:nvPr/>
        </p:nvSpPr>
        <p:spPr>
          <a:xfrm>
            <a:off x="274639" y="1362005"/>
            <a:ext cx="5303837"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CREATE TABLE AS SELECT</a:t>
            </a:r>
          </a:p>
        </p:txBody>
      </p:sp>
      <p:sp>
        <p:nvSpPr>
          <p:cNvPr id="12" name="Text Placeholder 4"/>
          <p:cNvSpPr txBox="1">
            <a:spLocks/>
          </p:cNvSpPr>
          <p:nvPr/>
        </p:nvSpPr>
        <p:spPr>
          <a:xfrm>
            <a:off x="445512" y="5148020"/>
            <a:ext cx="11049000" cy="677108"/>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33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it-IT" sz="1600" dirty="0">
                <a:solidFill>
                  <a:srgbClr val="0000FF"/>
                </a:solidFill>
              </a:rPr>
              <a:t>INSERT INTO </a:t>
            </a:r>
            <a:r>
              <a:rPr lang="it-IT" sz="1600" dirty="0">
                <a:solidFill>
                  <a:prstClr val="black"/>
                </a:solidFill>
              </a:rPr>
              <a:t>[dbo]</a:t>
            </a:r>
            <a:r>
              <a:rPr lang="it-IT" sz="1600" dirty="0">
                <a:solidFill>
                  <a:srgbClr val="808080"/>
                </a:solidFill>
              </a:rPr>
              <a:t>.</a:t>
            </a:r>
            <a:r>
              <a:rPr lang="it-IT" sz="1600" dirty="0">
                <a:solidFill>
                  <a:prstClr val="black"/>
                </a:solidFill>
              </a:rPr>
              <a:t>[Customer]</a:t>
            </a:r>
            <a:r>
              <a:rPr lang="it-IT" sz="1600" dirty="0">
                <a:solidFill>
                  <a:srgbClr val="0000FF"/>
                </a:solidFill>
              </a:rPr>
              <a:t> </a:t>
            </a:r>
            <a:endParaRPr lang="it-IT" sz="1600" dirty="0">
              <a:solidFill>
                <a:prstClr val="black"/>
              </a:solidFill>
            </a:endParaRPr>
          </a:p>
          <a:p>
            <a:r>
              <a:rPr lang="en-US" sz="1326" dirty="0">
                <a:solidFill>
                  <a:srgbClr val="0000FF"/>
                </a:solidFill>
              </a:rPr>
              <a:t>SELECT * FROM </a:t>
            </a:r>
            <a:r>
              <a:rPr lang="it-IT" sz="1600" dirty="0">
                <a:solidFill>
                  <a:prstClr val="black"/>
                </a:solidFill>
              </a:rPr>
              <a:t>[dbo]</a:t>
            </a:r>
            <a:r>
              <a:rPr lang="it-IT" sz="1600" dirty="0">
                <a:solidFill>
                  <a:srgbClr val="808080"/>
                </a:solidFill>
              </a:rPr>
              <a:t>.</a:t>
            </a:r>
            <a:r>
              <a:rPr lang="it-IT" sz="1600" dirty="0">
                <a:solidFill>
                  <a:prstClr val="black"/>
                </a:solidFill>
              </a:rPr>
              <a:t>[Customer_import]</a:t>
            </a:r>
            <a:endParaRPr lang="en-US" sz="1428" dirty="0">
              <a:solidFill>
                <a:srgbClr val="808080"/>
              </a:solidFill>
            </a:endParaRPr>
          </a:p>
        </p:txBody>
      </p:sp>
      <p:sp>
        <p:nvSpPr>
          <p:cNvPr id="13" name="TextBox 12">
            <a:extLst/>
          </p:cNvPr>
          <p:cNvSpPr txBox="1"/>
          <p:nvPr/>
        </p:nvSpPr>
        <p:spPr>
          <a:xfrm>
            <a:off x="6675438" y="4864865"/>
            <a:ext cx="5303837"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Inserts the data into existing relational table</a:t>
            </a:r>
          </a:p>
        </p:txBody>
      </p:sp>
    </p:spTree>
    <p:extLst>
      <p:ext uri="{BB962C8B-B14F-4D97-AF65-F5344CB8AC3E}">
        <p14:creationId xmlns:p14="http://schemas.microsoft.com/office/powerpoint/2010/main" val="3216250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2179058"/>
          </a:xfrm>
        </p:spPr>
        <p:txBody>
          <a:bodyPr/>
          <a:lstStyle/>
          <a:p>
            <a:r>
              <a:rPr lang="en-US" dirty="0"/>
              <a:t>Best practices</a:t>
            </a:r>
            <a:br>
              <a:rPr lang="en-US" dirty="0"/>
            </a:br>
            <a:endParaRPr lang="en-US" dirty="0"/>
          </a:p>
        </p:txBody>
      </p:sp>
    </p:spTree>
    <p:extLst>
      <p:ext uri="{BB962C8B-B14F-4D97-AF65-F5344CB8AC3E}">
        <p14:creationId xmlns:p14="http://schemas.microsoft.com/office/powerpoint/2010/main" val="191408099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820862"/>
            <a:ext cx="11887200" cy="2769989"/>
          </a:xfrm>
        </p:spPr>
        <p:txBody>
          <a:bodyPr/>
          <a:lstStyle/>
          <a:p>
            <a:pPr marL="0" indent="0">
              <a:buNone/>
            </a:pPr>
            <a:r>
              <a:rPr lang="en-US" dirty="0"/>
              <a:t>Use </a:t>
            </a:r>
            <a:r>
              <a:rPr lang="en-US" b="1" dirty="0"/>
              <a:t>round robin</a:t>
            </a:r>
            <a:r>
              <a:rPr lang="en-US" dirty="0"/>
              <a:t> or </a:t>
            </a:r>
            <a:r>
              <a:rPr lang="en-US" b="1" dirty="0"/>
              <a:t>replicated </a:t>
            </a:r>
            <a:r>
              <a:rPr lang="en-US" dirty="0"/>
              <a:t>for small tables</a:t>
            </a:r>
          </a:p>
          <a:p>
            <a:pPr marL="0" indent="0">
              <a:buNone/>
            </a:pPr>
            <a:r>
              <a:rPr lang="en-US" dirty="0"/>
              <a:t>Use clustered index, not clustered </a:t>
            </a:r>
            <a:r>
              <a:rPr lang="en-US" dirty="0" err="1"/>
              <a:t>columnstore</a:t>
            </a:r>
            <a:r>
              <a:rPr lang="en-US" dirty="0"/>
              <a:t> index</a:t>
            </a:r>
          </a:p>
          <a:p>
            <a:pPr marL="0" indent="0">
              <a:buNone/>
            </a:pPr>
            <a:r>
              <a:rPr lang="en-US" dirty="0"/>
              <a:t>Can load directly to production because of small size</a:t>
            </a:r>
          </a:p>
          <a:p>
            <a:pPr marL="0" indent="0">
              <a:buNone/>
            </a:pPr>
            <a:r>
              <a:rPr lang="en-US" dirty="0"/>
              <a:t>Use metadata rename to reload data</a:t>
            </a:r>
          </a:p>
        </p:txBody>
      </p:sp>
      <p:sp>
        <p:nvSpPr>
          <p:cNvPr id="3" name="Title 2"/>
          <p:cNvSpPr>
            <a:spLocks noGrp="1"/>
          </p:cNvSpPr>
          <p:nvPr>
            <p:ph type="title"/>
          </p:nvPr>
        </p:nvSpPr>
        <p:spPr/>
        <p:txBody>
          <a:bodyPr/>
          <a:lstStyle/>
          <a:p>
            <a:r>
              <a:rPr lang="en-US" dirty="0"/>
              <a:t>Dimension tables - best practices	</a:t>
            </a:r>
          </a:p>
        </p:txBody>
      </p:sp>
    </p:spTree>
    <p:extLst>
      <p:ext uri="{BB962C8B-B14F-4D97-AF65-F5344CB8AC3E}">
        <p14:creationId xmlns:p14="http://schemas.microsoft.com/office/powerpoint/2010/main" val="1476581165"/>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3200876"/>
          </a:xfrm>
        </p:spPr>
        <p:txBody>
          <a:bodyPr/>
          <a:lstStyle/>
          <a:p>
            <a:pPr marL="0" indent="0">
              <a:buNone/>
            </a:pPr>
            <a:r>
              <a:rPr lang="en-US" dirty="0"/>
              <a:t>Use partitions to reduce the loading impact on the production table</a:t>
            </a:r>
          </a:p>
          <a:p>
            <a:pPr marL="0" indent="0">
              <a:buNone/>
            </a:pPr>
            <a:r>
              <a:rPr lang="en-US" dirty="0"/>
              <a:t>Consider landing data from ADL in a staging table</a:t>
            </a:r>
          </a:p>
          <a:p>
            <a:pPr marL="0" indent="0">
              <a:buNone/>
            </a:pPr>
            <a:r>
              <a:rPr lang="en-US" dirty="0"/>
              <a:t>Take advantage of directory structure to limit loading scope</a:t>
            </a:r>
          </a:p>
        </p:txBody>
      </p:sp>
      <p:sp>
        <p:nvSpPr>
          <p:cNvPr id="3" name="Title 2"/>
          <p:cNvSpPr>
            <a:spLocks noGrp="1"/>
          </p:cNvSpPr>
          <p:nvPr>
            <p:ph type="title"/>
          </p:nvPr>
        </p:nvSpPr>
        <p:spPr/>
        <p:txBody>
          <a:bodyPr/>
          <a:lstStyle/>
          <a:p>
            <a:r>
              <a:rPr lang="en-US" dirty="0"/>
              <a:t>Fact table best practices	</a:t>
            </a:r>
          </a:p>
        </p:txBody>
      </p:sp>
    </p:spTree>
    <p:extLst>
      <p:ext uri="{BB962C8B-B14F-4D97-AF65-F5344CB8AC3E}">
        <p14:creationId xmlns:p14="http://schemas.microsoft.com/office/powerpoint/2010/main" val="158437883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5D8E499-5312-4DD4-A353-5B1E7831402D}"/>
              </a:ext>
            </a:extLst>
          </p:cNvPr>
          <p:cNvSpPr>
            <a:spLocks noGrp="1"/>
          </p:cNvSpPr>
          <p:nvPr>
            <p:ph type="body" sz="quarter" idx="10"/>
          </p:nvPr>
        </p:nvSpPr>
        <p:spPr>
          <a:xfrm>
            <a:off x="274638" y="1212850"/>
            <a:ext cx="11887200" cy="5016758"/>
          </a:xfrm>
        </p:spPr>
        <p:txBody>
          <a:bodyPr/>
          <a:lstStyle/>
          <a:p>
            <a:r>
              <a:rPr lang="en-GB" sz="1800" dirty="0"/>
              <a:t>Guidance for designing distributed tables</a:t>
            </a:r>
          </a:p>
          <a:p>
            <a:r>
              <a:rPr lang="en-GB" sz="1800" dirty="0">
                <a:hlinkClick r:id="rId2"/>
              </a:rPr>
              <a:t>https://docs.microsoft.com/en-us/azure/sql-data-warehouse/sql-data-warehouse-tables-distribute</a:t>
            </a:r>
            <a:endParaRPr lang="en-GB" sz="1800" dirty="0"/>
          </a:p>
          <a:p>
            <a:endParaRPr lang="en-GB" sz="1800" dirty="0"/>
          </a:p>
          <a:p>
            <a:r>
              <a:rPr lang="en-GB" sz="1800" dirty="0" err="1"/>
              <a:t>Columnstore</a:t>
            </a:r>
            <a:r>
              <a:rPr lang="en-GB" sz="1800" dirty="0"/>
              <a:t> indexes</a:t>
            </a:r>
          </a:p>
          <a:p>
            <a:r>
              <a:rPr lang="en-GB" sz="1800" dirty="0">
                <a:hlinkClick r:id="rId3"/>
              </a:rPr>
              <a:t>https://docs.microsoft.com/en-us/sql/relational-databases/indexes/columnstore-indexes-overview?view=sql-server-2017</a:t>
            </a:r>
            <a:endParaRPr lang="en-GB" sz="1800" dirty="0"/>
          </a:p>
          <a:p>
            <a:endParaRPr lang="en-GB" sz="1800" dirty="0"/>
          </a:p>
          <a:p>
            <a:r>
              <a:rPr lang="en-GB" sz="1800" b="1" dirty="0" err="1"/>
              <a:t>Analyze</a:t>
            </a:r>
            <a:r>
              <a:rPr lang="en-GB" sz="1800" b="1" dirty="0"/>
              <a:t> your workload in Azure SQL Data Warehouse</a:t>
            </a:r>
          </a:p>
          <a:p>
            <a:r>
              <a:rPr lang="en-GB" sz="1800" b="1" dirty="0">
                <a:hlinkClick r:id="rId4"/>
              </a:rPr>
              <a:t>https://docs.microsoft.com/en-us/azure/sql-data-warehouse/analyze-your-workload</a:t>
            </a:r>
            <a:endParaRPr lang="en-GB" sz="1800" b="1" dirty="0"/>
          </a:p>
          <a:p>
            <a:r>
              <a:rPr lang="en-GB" sz="1800" b="1" dirty="0"/>
              <a:t>Adaptive caching powers Azure SQL Data Warehouse performance gains</a:t>
            </a:r>
          </a:p>
          <a:p>
            <a:r>
              <a:rPr lang="en-GB" sz="1800" b="1" dirty="0">
                <a:hlinkClick r:id="rId5"/>
              </a:rPr>
              <a:t>https://azure.microsoft.com/en-us/blog/adaptive-caching-powers-azure-sql-data-warehouse-performance-gains/</a:t>
            </a:r>
            <a:endParaRPr lang="en-GB" sz="1800" b="1" dirty="0"/>
          </a:p>
          <a:p>
            <a:endParaRPr lang="en-GB" sz="1800" b="1" dirty="0"/>
          </a:p>
          <a:p>
            <a:r>
              <a:rPr lang="en-GB" sz="1800" b="1" dirty="0"/>
              <a:t>Cheat sheet</a:t>
            </a:r>
          </a:p>
          <a:p>
            <a:r>
              <a:rPr lang="en-GB" sz="1800" b="1" dirty="0"/>
              <a:t>https://docs.microsoft.com/en-us/azure/sql-data-warehouse/cheat-sheet</a:t>
            </a:r>
          </a:p>
          <a:p>
            <a:endParaRPr lang="en-GB" dirty="0"/>
          </a:p>
        </p:txBody>
      </p:sp>
      <p:sp>
        <p:nvSpPr>
          <p:cNvPr id="3" name="Title 2">
            <a:extLst>
              <a:ext uri="{FF2B5EF4-FFF2-40B4-BE49-F238E27FC236}">
                <a16:creationId xmlns:a16="http://schemas.microsoft.com/office/drawing/2014/main" id="{50CC9367-A6C5-4CBC-BA8C-D730C0F41228}"/>
              </a:ext>
            </a:extLst>
          </p:cNvPr>
          <p:cNvSpPr>
            <a:spLocks noGrp="1"/>
          </p:cNvSpPr>
          <p:nvPr>
            <p:ph type="title"/>
          </p:nvPr>
        </p:nvSpPr>
        <p:spPr/>
        <p:txBody>
          <a:bodyPr/>
          <a:lstStyle/>
          <a:p>
            <a:r>
              <a:rPr lang="en-GB" dirty="0"/>
              <a:t>More reading…</a:t>
            </a:r>
          </a:p>
        </p:txBody>
      </p:sp>
    </p:spTree>
    <p:extLst>
      <p:ext uri="{BB962C8B-B14F-4D97-AF65-F5344CB8AC3E}">
        <p14:creationId xmlns:p14="http://schemas.microsoft.com/office/powerpoint/2010/main" val="348350925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930608"/>
            <a:ext cx="11887200" cy="3176254"/>
          </a:xfrm>
        </p:spPr>
        <p:txBody>
          <a:bodyPr/>
          <a:lstStyle/>
          <a:p>
            <a:r>
              <a:rPr lang="en-US" dirty="0"/>
              <a:t>Demos: </a:t>
            </a:r>
            <a:br>
              <a:rPr lang="en-US" dirty="0"/>
            </a:br>
            <a:r>
              <a:rPr lang="en-US" sz="4800" dirty="0"/>
              <a:t>Metadata rename of dimension</a:t>
            </a:r>
            <a:br>
              <a:rPr lang="en-US" sz="4800" dirty="0"/>
            </a:br>
            <a:r>
              <a:rPr lang="en-US" sz="4800" dirty="0"/>
              <a:t>Loading by directory</a:t>
            </a:r>
            <a:br>
              <a:rPr lang="en-US" sz="4800" dirty="0"/>
            </a:br>
            <a:r>
              <a:rPr lang="en-US" sz="4800" dirty="0"/>
              <a:t>Partitioning vs insert into</a:t>
            </a:r>
          </a:p>
        </p:txBody>
      </p:sp>
    </p:spTree>
    <p:extLst>
      <p:ext uri="{BB962C8B-B14F-4D97-AF65-F5344CB8AC3E}">
        <p14:creationId xmlns:p14="http://schemas.microsoft.com/office/powerpoint/2010/main" val="84033713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124206"/>
          </a:xfrm>
        </p:spPr>
        <p:txBody>
          <a:bodyPr/>
          <a:lstStyle/>
          <a:p>
            <a:endParaRPr lang="en-US" dirty="0"/>
          </a:p>
          <a:p>
            <a:r>
              <a:rPr lang="en-US" dirty="0"/>
              <a:t>Loading patterns</a:t>
            </a:r>
          </a:p>
          <a:p>
            <a:endParaRPr lang="en-US" dirty="0"/>
          </a:p>
          <a:p>
            <a:r>
              <a:rPr lang="en-US" dirty="0"/>
              <a:t>Loading tools</a:t>
            </a:r>
          </a:p>
          <a:p>
            <a:endParaRPr lang="en-US" dirty="0"/>
          </a:p>
          <a:p>
            <a:r>
              <a:rPr lang="en-US" dirty="0"/>
              <a:t>Performance optimizations</a:t>
            </a:r>
          </a:p>
        </p:txBody>
      </p:sp>
      <p:sp>
        <p:nvSpPr>
          <p:cNvPr id="3" name="Title 2"/>
          <p:cNvSpPr>
            <a:spLocks noGrp="1"/>
          </p:cNvSpPr>
          <p:nvPr>
            <p:ph type="title"/>
          </p:nvPr>
        </p:nvSpPr>
        <p:spPr/>
        <p:txBody>
          <a:bodyPr/>
          <a:lstStyle/>
          <a:p>
            <a:r>
              <a:rPr lang="en-US" dirty="0"/>
              <a:t>Agenda	</a:t>
            </a:r>
          </a:p>
        </p:txBody>
      </p:sp>
    </p:spTree>
    <p:extLst>
      <p:ext uri="{BB962C8B-B14F-4D97-AF65-F5344CB8AC3E}">
        <p14:creationId xmlns:p14="http://schemas.microsoft.com/office/powerpoint/2010/main" val="3849989469"/>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702" y="2125678"/>
            <a:ext cx="5839241" cy="1828786"/>
          </a:xfrm>
        </p:spPr>
        <p:txBody>
          <a:bodyPr/>
          <a:lstStyle/>
          <a:p>
            <a:r>
              <a:rPr lang="en-US" dirty="0"/>
              <a:t>Q&amp;A</a:t>
            </a:r>
          </a:p>
        </p:txBody>
      </p:sp>
    </p:spTree>
    <p:extLst>
      <p:ext uri="{BB962C8B-B14F-4D97-AF65-F5344CB8AC3E}">
        <p14:creationId xmlns:p14="http://schemas.microsoft.com/office/powerpoint/2010/main" val="1762249117"/>
      </p:ext>
    </p:extLst>
  </p:cSld>
  <p:clrMapOvr>
    <a:masterClrMapping/>
  </p:clrMapOvr>
  <p:transition spd="slow">
    <p:push/>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0767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Physical Structures</a:t>
            </a:r>
          </a:p>
        </p:txBody>
      </p:sp>
    </p:spTree>
    <p:extLst>
      <p:ext uri="{BB962C8B-B14F-4D97-AF65-F5344CB8AC3E}">
        <p14:creationId xmlns:p14="http://schemas.microsoft.com/office/powerpoint/2010/main" val="410670813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837" y="122241"/>
            <a:ext cx="11889564" cy="917575"/>
          </a:xfrm>
        </p:spPr>
        <p:txBody>
          <a:bodyPr/>
          <a:lstStyle/>
          <a:p>
            <a:r>
              <a:rPr lang="en-GB" dirty="0"/>
              <a:t>Row store </a:t>
            </a:r>
            <a:r>
              <a:rPr lang="en-GB" u="sng" dirty="0"/>
              <a:t>&amp;</a:t>
            </a:r>
            <a:r>
              <a:rPr lang="en-GB" dirty="0"/>
              <a:t> Column store</a:t>
            </a:r>
          </a:p>
        </p:txBody>
      </p:sp>
      <p:grpSp>
        <p:nvGrpSpPr>
          <p:cNvPr id="4" name="Group 3"/>
          <p:cNvGrpSpPr/>
          <p:nvPr/>
        </p:nvGrpSpPr>
        <p:grpSpPr>
          <a:xfrm>
            <a:off x="882081" y="1354390"/>
            <a:ext cx="4895556" cy="5361857"/>
            <a:chOff x="882081" y="1354390"/>
            <a:chExt cx="4895556" cy="5361857"/>
          </a:xfrm>
        </p:grpSpPr>
        <p:sp>
          <p:nvSpPr>
            <p:cNvPr id="3" name="Rectangle 2"/>
            <p:cNvSpPr/>
            <p:nvPr/>
          </p:nvSpPr>
          <p:spPr>
            <a:xfrm>
              <a:off x="882081" y="1354390"/>
              <a:ext cx="4895556" cy="4895556"/>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5" name="Rectangle 4"/>
            <p:cNvSpPr/>
            <p:nvPr/>
          </p:nvSpPr>
          <p:spPr>
            <a:xfrm>
              <a:off x="1371637" y="1648783"/>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 name="Rectangle 5"/>
            <p:cNvSpPr/>
            <p:nvPr/>
          </p:nvSpPr>
          <p:spPr>
            <a:xfrm>
              <a:off x="1371637" y="2410924"/>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 name="Rectangle 6"/>
            <p:cNvSpPr/>
            <p:nvPr/>
          </p:nvSpPr>
          <p:spPr>
            <a:xfrm>
              <a:off x="1371637" y="3173066"/>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8" name="Rectangle 7"/>
            <p:cNvSpPr/>
            <p:nvPr/>
          </p:nvSpPr>
          <p:spPr>
            <a:xfrm>
              <a:off x="1371637" y="3935207"/>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9" name="Rectangle 8"/>
            <p:cNvSpPr/>
            <p:nvPr/>
          </p:nvSpPr>
          <p:spPr>
            <a:xfrm>
              <a:off x="1371637" y="4697349"/>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0" name="Rectangle 9"/>
            <p:cNvSpPr/>
            <p:nvPr/>
          </p:nvSpPr>
          <p:spPr>
            <a:xfrm>
              <a:off x="1371637" y="5459488"/>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2" name="TextBox 21"/>
            <p:cNvSpPr txBox="1"/>
            <p:nvPr/>
          </p:nvSpPr>
          <p:spPr>
            <a:xfrm>
              <a:off x="2312079" y="5783644"/>
              <a:ext cx="2035561" cy="932603"/>
            </a:xfrm>
            <a:prstGeom prst="rect">
              <a:avLst/>
            </a:prstGeom>
            <a:noFill/>
          </p:spPr>
          <p:txBody>
            <a:bodyPr wrap="none" lIns="186521" tIns="149217" rIns="186521" bIns="149217" rtlCol="0">
              <a:noAutofit/>
            </a:bodyPr>
            <a:lstStyle/>
            <a:p>
              <a:pPr>
                <a:lnSpc>
                  <a:spcPct val="90000"/>
                </a:lnSpc>
                <a:spcAft>
                  <a:spcPts val="612"/>
                </a:spcAft>
              </a:pPr>
              <a:r>
                <a:rPr lang="en-GB" sz="2448" dirty="0">
                  <a:solidFill>
                    <a:schemeClr val="accent6"/>
                  </a:solidFill>
                </a:rPr>
                <a:t>ROW STORE</a:t>
              </a:r>
            </a:p>
          </p:txBody>
        </p:sp>
      </p:grpSp>
      <p:grpSp>
        <p:nvGrpSpPr>
          <p:cNvPr id="11" name="Group 10"/>
          <p:cNvGrpSpPr/>
          <p:nvPr/>
        </p:nvGrpSpPr>
        <p:grpSpPr>
          <a:xfrm>
            <a:off x="6658837" y="1354390"/>
            <a:ext cx="4895556" cy="5366152"/>
            <a:chOff x="6658837" y="1354390"/>
            <a:chExt cx="4895556" cy="5366152"/>
          </a:xfrm>
        </p:grpSpPr>
        <p:grpSp>
          <p:nvGrpSpPr>
            <p:cNvPr id="13" name="Group 12"/>
            <p:cNvGrpSpPr/>
            <p:nvPr/>
          </p:nvGrpSpPr>
          <p:grpSpPr>
            <a:xfrm rot="5400000">
              <a:off x="6658837" y="1354390"/>
              <a:ext cx="4895556" cy="4895556"/>
              <a:chOff x="300507" y="995966"/>
              <a:chExt cx="3600000" cy="3600000"/>
            </a:xfrm>
          </p:grpSpPr>
          <p:sp>
            <p:nvSpPr>
              <p:cNvPr id="14" name="Rectangle 13"/>
              <p:cNvSpPr/>
              <p:nvPr/>
            </p:nvSpPr>
            <p:spPr>
              <a:xfrm>
                <a:off x="300507" y="995966"/>
                <a:ext cx="3600000" cy="3600000"/>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5" name="Rectangle 14"/>
              <p:cNvSpPr/>
              <p:nvPr/>
            </p:nvSpPr>
            <p:spPr>
              <a:xfrm>
                <a:off x="660507" y="1212451"/>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 name="Rectangle 15"/>
              <p:cNvSpPr/>
              <p:nvPr/>
            </p:nvSpPr>
            <p:spPr>
              <a:xfrm>
                <a:off x="660507" y="1772900"/>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7" name="Rectangle 16"/>
              <p:cNvSpPr/>
              <p:nvPr/>
            </p:nvSpPr>
            <p:spPr>
              <a:xfrm>
                <a:off x="660507" y="2333349"/>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8" name="Rectangle 17"/>
              <p:cNvSpPr/>
              <p:nvPr/>
            </p:nvSpPr>
            <p:spPr>
              <a:xfrm>
                <a:off x="660507" y="2893798"/>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9" name="Rectangle 18"/>
              <p:cNvSpPr/>
              <p:nvPr/>
            </p:nvSpPr>
            <p:spPr>
              <a:xfrm>
                <a:off x="660507" y="3454247"/>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0" name="Rectangle 19"/>
              <p:cNvSpPr/>
              <p:nvPr/>
            </p:nvSpPr>
            <p:spPr>
              <a:xfrm>
                <a:off x="660507" y="4014694"/>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dirty="0"/>
              </a:p>
            </p:txBody>
          </p:sp>
        </p:grpSp>
        <p:pic>
          <p:nvPicPr>
            <p:cNvPr id="21" name="Picture 20" descr="Green tick - simple by Kliponius - A simple green tick"/>
            <p:cNvPicPr>
              <a:picLocks noChangeAspect="1"/>
            </p:cNvPicPr>
            <p:nvPr/>
          </p:nvPicPr>
          <p:blipFill>
            <a:blip r:embed="rId3">
              <a:duotone>
                <a:schemeClr val="accent6">
                  <a:shade val="45000"/>
                  <a:satMod val="135000"/>
                </a:schemeClr>
                <a:prstClr val="white"/>
              </a:duotone>
            </a:blip>
            <a:stretch>
              <a:fillRect/>
            </a:stretch>
          </p:blipFill>
          <p:spPr>
            <a:xfrm>
              <a:off x="6660209" y="4703315"/>
              <a:ext cx="1762552" cy="2017227"/>
            </a:xfrm>
            <a:prstGeom prst="rect">
              <a:avLst/>
            </a:prstGeom>
          </p:spPr>
        </p:pic>
        <p:sp>
          <p:nvSpPr>
            <p:cNvPr id="23" name="TextBox 22"/>
            <p:cNvSpPr txBox="1"/>
            <p:nvPr/>
          </p:nvSpPr>
          <p:spPr>
            <a:xfrm>
              <a:off x="8088835" y="5783644"/>
              <a:ext cx="2035561" cy="932603"/>
            </a:xfrm>
            <a:prstGeom prst="rect">
              <a:avLst/>
            </a:prstGeom>
            <a:noFill/>
          </p:spPr>
          <p:txBody>
            <a:bodyPr wrap="none" lIns="186521" tIns="149217" rIns="186521" bIns="149217" rtlCol="0">
              <a:noAutofit/>
            </a:bodyPr>
            <a:lstStyle/>
            <a:p>
              <a:pPr>
                <a:lnSpc>
                  <a:spcPct val="90000"/>
                </a:lnSpc>
                <a:spcAft>
                  <a:spcPts val="612"/>
                </a:spcAft>
              </a:pPr>
              <a:r>
                <a:rPr lang="en-GB" sz="2448" dirty="0">
                  <a:solidFill>
                    <a:schemeClr val="accent6"/>
                  </a:solidFill>
                </a:rPr>
                <a:t>COLUMN STORE</a:t>
              </a:r>
            </a:p>
          </p:txBody>
        </p:sp>
      </p:grpSp>
    </p:spTree>
    <p:extLst>
      <p:ext uri="{BB962C8B-B14F-4D97-AF65-F5344CB8AC3E}">
        <p14:creationId xmlns:p14="http://schemas.microsoft.com/office/powerpoint/2010/main" val="189417346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9067798" cy="1220788"/>
          </a:xfrm>
        </p:spPr>
        <p:txBody>
          <a:bodyPr/>
          <a:lstStyle/>
          <a:p>
            <a:r>
              <a:rPr lang="en-US" dirty="0"/>
              <a:t>Table and Index Terminology</a:t>
            </a:r>
          </a:p>
        </p:txBody>
      </p:sp>
      <p:sp>
        <p:nvSpPr>
          <p:cNvPr id="3" name="Text Placeholder 2"/>
          <p:cNvSpPr>
            <a:spLocks noGrp="1"/>
          </p:cNvSpPr>
          <p:nvPr>
            <p:ph type="body" sz="quarter" idx="10"/>
          </p:nvPr>
        </p:nvSpPr>
        <p:spPr>
          <a:xfrm>
            <a:off x="274638" y="1516062"/>
            <a:ext cx="10515599" cy="4124206"/>
          </a:xfrm>
        </p:spPr>
        <p:txBody>
          <a:bodyPr/>
          <a:lstStyle/>
          <a:p>
            <a:r>
              <a:rPr lang="en-US" dirty="0"/>
              <a:t>Primary Data Stores </a:t>
            </a:r>
          </a:p>
          <a:p>
            <a:pPr lvl="1"/>
            <a:r>
              <a:rPr lang="en-US" dirty="0"/>
              <a:t>Heap = Base Row Store</a:t>
            </a:r>
          </a:p>
          <a:p>
            <a:pPr lvl="1"/>
            <a:r>
              <a:rPr lang="en-US" dirty="0"/>
              <a:t>Clustered Index (CI) = Base Row Store maintained as a B-Tree</a:t>
            </a:r>
          </a:p>
          <a:p>
            <a:pPr lvl="1"/>
            <a:r>
              <a:rPr lang="en-US" dirty="0"/>
              <a:t>Clustered Columnstore Index (CCI) = Base Column Store</a:t>
            </a:r>
          </a:p>
          <a:p>
            <a:pPr lvl="1"/>
            <a:endParaRPr lang="en-US" dirty="0"/>
          </a:p>
          <a:p>
            <a:r>
              <a:rPr lang="en-US" dirty="0"/>
              <a:t>Secondary Data Stores</a:t>
            </a:r>
          </a:p>
          <a:p>
            <a:pPr lvl="1"/>
            <a:r>
              <a:rPr lang="en-US" dirty="0"/>
              <a:t>Non Clustered Index (NCI) = Secondary B-Tree Index</a:t>
            </a:r>
          </a:p>
          <a:p>
            <a:pPr lvl="2"/>
            <a:r>
              <a:rPr lang="en-US" dirty="0"/>
              <a:t>NCI can be on Heap</a:t>
            </a:r>
          </a:p>
          <a:p>
            <a:pPr lvl="2"/>
            <a:r>
              <a:rPr lang="en-US" dirty="0"/>
              <a:t>NCI can be on Clustered Columnstore Index (NCI on CCI)</a:t>
            </a:r>
          </a:p>
          <a:p>
            <a:pPr lvl="1"/>
            <a:r>
              <a:rPr lang="en-US" dirty="0"/>
              <a:t>Non Clustered Columnstore Index (NCCI) = not supported in SQLDW</a:t>
            </a:r>
          </a:p>
        </p:txBody>
      </p:sp>
    </p:spTree>
    <p:extLst>
      <p:ext uri="{BB962C8B-B14F-4D97-AF65-F5344CB8AC3E}">
        <p14:creationId xmlns:p14="http://schemas.microsoft.com/office/powerpoint/2010/main" val="196254866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GB" dirty="0"/>
              <a:t>Column store taxonomy</a:t>
            </a:r>
          </a:p>
        </p:txBody>
      </p:sp>
      <p:sp>
        <p:nvSpPr>
          <p:cNvPr id="19" name="Flowchart: Document 18"/>
          <p:cNvSpPr/>
          <p:nvPr/>
        </p:nvSpPr>
        <p:spPr>
          <a:xfrm>
            <a:off x="736770" y="2770279"/>
            <a:ext cx="2570167" cy="3953713"/>
          </a:xfrm>
          <a:prstGeom prst="flowChartDocumen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20" name="TextBox 19"/>
          <p:cNvSpPr txBox="1"/>
          <p:nvPr/>
        </p:nvSpPr>
        <p:spPr>
          <a:xfrm>
            <a:off x="855768" y="2784673"/>
            <a:ext cx="2336981" cy="3042692"/>
          </a:xfrm>
          <a:prstGeom prst="rect">
            <a:avLst/>
          </a:prstGeom>
          <a:noFill/>
        </p:spPr>
        <p:txBody>
          <a:bodyPr wrap="square" rtlCol="0">
            <a:spAutoFit/>
          </a:bodyPr>
          <a:lstStyle/>
          <a:p>
            <a:r>
              <a:rPr lang="en-GB" sz="408" dirty="0">
                <a:latin typeface="Courier New" panose="02070309020205020404" pitchFamily="49" charset="0"/>
                <a:cs typeface="Courier New" panose="02070309020205020404" pitchFamily="49" charset="0"/>
              </a:rPr>
              <a:t>2034857,23552534,26262569085923458958294582342-52935-2385349085295-25894-589245-285928592-5845829582-58258295849058-28592-58294582405982948529058409589584590285902859204582945825982058958290582945082905825-2502-45905-93245,vitoortkgldkggjwov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-58294582405982948529058409589584590285902859204582945825982058958290582945082905825-2502-45905-93245,vitoortkgldkg </a:t>
            </a:r>
            <a:r>
              <a:rPr lang="en-GB" sz="408" dirty="0" err="1">
                <a:latin typeface="Courier New" panose="02070309020205020404" pitchFamily="49" charset="0"/>
                <a:cs typeface="Courier New" panose="02070309020205020404" pitchFamily="49" charset="0"/>
              </a:rPr>
              <a:t>vlgjwov</a:t>
            </a:r>
            <a:r>
              <a:rPr lang="en-GB" sz="408" dirty="0">
                <a:latin typeface="Courier New" panose="02070309020205020404" pitchFamily="49" charset="0"/>
                <a:cs typeface="Courier New" panose="02070309020205020404" pitchFamily="49" charset="0"/>
              </a:rPr>
              <a:t>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-582945824059829485290584095892034857,23552534,26262569085923458958294582342-52935-2385349085295-25894-589245-285928592-5845829582-58258295849058-28592-58294582405982948529058409589584590285902859204582945825982058958290582945082905825-2502-45905-93245,vitoortkgldkggjwov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-58294582405982948529058409589584590285902859204582945825982058958290582945082905825-2502-45905-93245,vitoortkgldkg </a:t>
            </a:r>
            <a:r>
              <a:rPr lang="en-GB" sz="408" dirty="0" err="1">
                <a:latin typeface="Courier New" panose="02070309020205020404" pitchFamily="49" charset="0"/>
                <a:cs typeface="Courier New" panose="02070309020205020404" pitchFamily="49" charset="0"/>
              </a:rPr>
              <a:t>vlgjwov</a:t>
            </a:r>
            <a:r>
              <a:rPr lang="en-GB" sz="408" dirty="0">
                <a:latin typeface="Courier New" panose="02070309020205020404" pitchFamily="49" charset="0"/>
                <a:cs typeface="Courier New" panose="02070309020205020404" pitchFamily="49" charset="0"/>
              </a:rPr>
              <a:t>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a:t>
            </a:r>
          </a:p>
          <a:p>
            <a:endParaRPr lang="en-GB" sz="408" dirty="0">
              <a:latin typeface="Courier New" panose="02070309020205020404" pitchFamily="49" charset="0"/>
              <a:cs typeface="Courier New" panose="02070309020205020404" pitchFamily="49" charset="0"/>
            </a:endParaRPr>
          </a:p>
        </p:txBody>
      </p:sp>
      <p:sp>
        <p:nvSpPr>
          <p:cNvPr id="23" name="Rectangle 22"/>
          <p:cNvSpPr/>
          <p:nvPr/>
        </p:nvSpPr>
        <p:spPr>
          <a:xfrm>
            <a:off x="3640442" y="2784673"/>
            <a:ext cx="2570167" cy="1468667"/>
          </a:xfrm>
          <a:prstGeom prst="rect">
            <a:avLst/>
          </a:prstGeom>
          <a:solidFill>
            <a:schemeClr val="bg2"/>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408" dirty="0">
                <a:solidFill>
                  <a:srgbClr val="000000"/>
                </a:solidFill>
                <a:latin typeface="Courier New" panose="02070309020205020404" pitchFamily="49" charset="0"/>
                <a:cs typeface="Courier New" panose="02070309020205020404" pitchFamily="49" charset="0"/>
              </a:rPr>
              <a:t>2034857,23552534,26262569085923458958294582342-52935-2385349085295-25894-589245-285928592-5845829582-58258295849058-28592-58294582405982948529058409589584590285902859204582945825982058958290582945082905825-2502-45905-93245,vitoortkgldkggjwov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-58294582405982948529058409589584590285902859204582945825982058958290582945082905825-2502-45905-93245,vitoortkgldkg </a:t>
            </a:r>
            <a:r>
              <a:rPr lang="en-GB" sz="408" dirty="0" err="1">
                <a:solidFill>
                  <a:srgbClr val="000000"/>
                </a:solidFill>
                <a:latin typeface="Courier New" panose="02070309020205020404" pitchFamily="49" charset="0"/>
                <a:cs typeface="Courier New" panose="02070309020205020404" pitchFamily="49" charset="0"/>
              </a:rPr>
              <a:t>vlgjwov</a:t>
            </a:r>
            <a:r>
              <a:rPr lang="en-GB" sz="408" dirty="0">
                <a:solidFill>
                  <a:srgbClr val="000000"/>
                </a:solidFill>
                <a:latin typeface="Courier New" panose="02070309020205020404" pitchFamily="49" charset="0"/>
                <a:cs typeface="Courier New" panose="02070309020205020404" pitchFamily="49" charset="0"/>
              </a:rPr>
              <a:t>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-582945824059829485290584095892034857,23552534,26262569085923458958294</a:t>
            </a:r>
            <a:endParaRPr lang="en-GB" sz="408" dirty="0">
              <a:solidFill>
                <a:schemeClr val="tx1"/>
              </a:solidFill>
            </a:endParaRPr>
          </a:p>
        </p:txBody>
      </p:sp>
      <p:sp>
        <p:nvSpPr>
          <p:cNvPr id="26" name="Rectangle 25"/>
          <p:cNvSpPr/>
          <p:nvPr/>
        </p:nvSpPr>
        <p:spPr>
          <a:xfrm>
            <a:off x="6557565" y="2784673"/>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27" name="Rectangle 26"/>
          <p:cNvSpPr/>
          <p:nvPr/>
        </p:nvSpPr>
        <p:spPr>
          <a:xfrm>
            <a:off x="6982323" y="2784673"/>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28" name="Rectangle 27"/>
          <p:cNvSpPr/>
          <p:nvPr/>
        </p:nvSpPr>
        <p:spPr>
          <a:xfrm>
            <a:off x="7407081" y="2784673"/>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29" name="Rectangle 28"/>
          <p:cNvSpPr/>
          <p:nvPr/>
        </p:nvSpPr>
        <p:spPr>
          <a:xfrm>
            <a:off x="7831838" y="2784673"/>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0" name="Rectangle 29"/>
          <p:cNvSpPr/>
          <p:nvPr/>
        </p:nvSpPr>
        <p:spPr>
          <a:xfrm>
            <a:off x="8256596" y="2784673"/>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1" name="Rectangle 30"/>
          <p:cNvSpPr/>
          <p:nvPr/>
        </p:nvSpPr>
        <p:spPr>
          <a:xfrm>
            <a:off x="8968078" y="2770279"/>
            <a:ext cx="367167" cy="3671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2" name="Rectangle 31"/>
          <p:cNvSpPr/>
          <p:nvPr/>
        </p:nvSpPr>
        <p:spPr>
          <a:xfrm>
            <a:off x="9392835" y="2770279"/>
            <a:ext cx="367167" cy="1101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3" name="Rectangle 32"/>
          <p:cNvSpPr/>
          <p:nvPr/>
        </p:nvSpPr>
        <p:spPr>
          <a:xfrm>
            <a:off x="9817593" y="2770279"/>
            <a:ext cx="367167" cy="7343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4" name="Rectangle 33"/>
          <p:cNvSpPr/>
          <p:nvPr/>
        </p:nvSpPr>
        <p:spPr>
          <a:xfrm>
            <a:off x="10242351" y="2770279"/>
            <a:ext cx="367167" cy="1101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5" name="Rectangle 34"/>
          <p:cNvSpPr/>
          <p:nvPr/>
        </p:nvSpPr>
        <p:spPr>
          <a:xfrm>
            <a:off x="10667109" y="2770279"/>
            <a:ext cx="367167" cy="3671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6" name="Isosceles Triangle 35"/>
          <p:cNvSpPr/>
          <p:nvPr/>
        </p:nvSpPr>
        <p:spPr>
          <a:xfrm rot="5400000">
            <a:off x="3098477" y="3088486"/>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7" name="Isosceles Triangle 36"/>
          <p:cNvSpPr/>
          <p:nvPr/>
        </p:nvSpPr>
        <p:spPr>
          <a:xfrm rot="5400000">
            <a:off x="6015179" y="3088486"/>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8" name="Isosceles Triangle 37"/>
          <p:cNvSpPr/>
          <p:nvPr/>
        </p:nvSpPr>
        <p:spPr>
          <a:xfrm rot="5400000">
            <a:off x="8428754" y="3088486"/>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9" name="TextBox 38"/>
          <p:cNvSpPr txBox="1"/>
          <p:nvPr/>
        </p:nvSpPr>
        <p:spPr>
          <a:xfrm>
            <a:off x="1453186" y="2018355"/>
            <a:ext cx="1152880" cy="657424"/>
          </a:xfrm>
          <a:prstGeom prst="rect">
            <a:avLst/>
          </a:prstGeom>
          <a:noFill/>
        </p:spPr>
        <p:txBody>
          <a:bodyPr wrap="none" rtlCol="0">
            <a:spAutoFit/>
          </a:bodyPr>
          <a:lstStyle/>
          <a:p>
            <a:r>
              <a:rPr lang="en-GB" sz="3672" dirty="0"/>
              <a:t>Data</a:t>
            </a:r>
            <a:endParaRPr lang="en-GB" sz="1836" dirty="0"/>
          </a:p>
        </p:txBody>
      </p:sp>
      <p:sp>
        <p:nvSpPr>
          <p:cNvPr id="40" name="TextBox 39"/>
          <p:cNvSpPr txBox="1"/>
          <p:nvPr/>
        </p:nvSpPr>
        <p:spPr>
          <a:xfrm>
            <a:off x="3724321" y="2018355"/>
            <a:ext cx="2497222" cy="657424"/>
          </a:xfrm>
          <a:prstGeom prst="rect">
            <a:avLst/>
          </a:prstGeom>
          <a:noFill/>
        </p:spPr>
        <p:txBody>
          <a:bodyPr wrap="none" rtlCol="0">
            <a:spAutoFit/>
          </a:bodyPr>
          <a:lstStyle/>
          <a:p>
            <a:r>
              <a:rPr lang="en-GB" sz="3672" dirty="0"/>
              <a:t>Row Group</a:t>
            </a:r>
            <a:endParaRPr lang="en-GB" sz="1836" dirty="0"/>
          </a:p>
        </p:txBody>
      </p:sp>
      <p:sp>
        <p:nvSpPr>
          <p:cNvPr id="41" name="TextBox 40"/>
          <p:cNvSpPr txBox="1"/>
          <p:nvPr/>
        </p:nvSpPr>
        <p:spPr>
          <a:xfrm>
            <a:off x="6534125" y="2018355"/>
            <a:ext cx="2238113" cy="657424"/>
          </a:xfrm>
          <a:prstGeom prst="rect">
            <a:avLst/>
          </a:prstGeom>
          <a:noFill/>
        </p:spPr>
        <p:txBody>
          <a:bodyPr wrap="none" rtlCol="0">
            <a:spAutoFit/>
          </a:bodyPr>
          <a:lstStyle/>
          <a:p>
            <a:r>
              <a:rPr lang="en-GB" sz="3672" dirty="0"/>
              <a:t>Segments</a:t>
            </a:r>
            <a:endParaRPr lang="en-GB" sz="1836" dirty="0"/>
          </a:p>
        </p:txBody>
      </p:sp>
      <p:sp>
        <p:nvSpPr>
          <p:cNvPr id="42" name="TextBox 41"/>
          <p:cNvSpPr txBox="1"/>
          <p:nvPr/>
        </p:nvSpPr>
        <p:spPr>
          <a:xfrm>
            <a:off x="8774348" y="2017114"/>
            <a:ext cx="2968826" cy="657424"/>
          </a:xfrm>
          <a:prstGeom prst="rect">
            <a:avLst/>
          </a:prstGeom>
          <a:noFill/>
        </p:spPr>
        <p:txBody>
          <a:bodyPr wrap="none" rtlCol="0">
            <a:spAutoFit/>
          </a:bodyPr>
          <a:lstStyle/>
          <a:p>
            <a:r>
              <a:rPr lang="en-GB" sz="3672" dirty="0"/>
              <a:t>Column store</a:t>
            </a:r>
            <a:endParaRPr lang="en-GB" sz="1836" dirty="0"/>
          </a:p>
        </p:txBody>
      </p:sp>
      <p:sp>
        <p:nvSpPr>
          <p:cNvPr id="43" name="Rectangle 42"/>
          <p:cNvSpPr/>
          <p:nvPr/>
        </p:nvSpPr>
        <p:spPr>
          <a:xfrm>
            <a:off x="3640442" y="4367912"/>
            <a:ext cx="2570167" cy="1468667"/>
          </a:xfrm>
          <a:prstGeom prst="rect">
            <a:avLst/>
          </a:prstGeom>
          <a:solidFill>
            <a:schemeClr val="bg2"/>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408" dirty="0">
                <a:solidFill>
                  <a:srgbClr val="000000"/>
                </a:solidFill>
                <a:latin typeface="Courier New" panose="02070309020205020404" pitchFamily="49" charset="0"/>
                <a:cs typeface="Courier New" panose="02070309020205020404" pitchFamily="49" charset="0"/>
              </a:rPr>
              <a:t>2034857,23552534,26262569085923458958294582342-52935-2385349085295-25894-589245-285928592-5845829582-58258295849058-28592-58294582405982948529058409589584590285902859204582945825982058958290582945082905825-2502-45905-93245,vitoortkgldkggjwov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-58294582405982948529058409589584590285902859204582945825982058958290582945082905825-2502-45905-93245,vitoortkgldkg </a:t>
            </a:r>
            <a:r>
              <a:rPr lang="en-GB" sz="408" dirty="0" err="1">
                <a:solidFill>
                  <a:srgbClr val="000000"/>
                </a:solidFill>
                <a:latin typeface="Courier New" panose="02070309020205020404" pitchFamily="49" charset="0"/>
                <a:cs typeface="Courier New" panose="02070309020205020404" pitchFamily="49" charset="0"/>
              </a:rPr>
              <a:t>vlgjwov</a:t>
            </a:r>
            <a:r>
              <a:rPr lang="en-GB" sz="408" dirty="0">
                <a:solidFill>
                  <a:srgbClr val="000000"/>
                </a:solidFill>
                <a:latin typeface="Courier New" panose="02070309020205020404" pitchFamily="49" charset="0"/>
                <a:cs typeface="Courier New" panose="02070309020205020404" pitchFamily="49" charset="0"/>
              </a:rPr>
              <a:t>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-582945824059829485290584095892034857,23552534,26262569085923458958294</a:t>
            </a:r>
            <a:endParaRPr lang="en-GB" sz="408" dirty="0">
              <a:solidFill>
                <a:schemeClr val="tx1"/>
              </a:solidFill>
            </a:endParaRPr>
          </a:p>
        </p:txBody>
      </p:sp>
      <p:sp>
        <p:nvSpPr>
          <p:cNvPr id="44" name="Rectangle 43"/>
          <p:cNvSpPr/>
          <p:nvPr/>
        </p:nvSpPr>
        <p:spPr>
          <a:xfrm>
            <a:off x="6557565" y="4367912"/>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45" name="Rectangle 44"/>
          <p:cNvSpPr/>
          <p:nvPr/>
        </p:nvSpPr>
        <p:spPr>
          <a:xfrm>
            <a:off x="6982323" y="4367912"/>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46" name="Rectangle 45"/>
          <p:cNvSpPr/>
          <p:nvPr/>
        </p:nvSpPr>
        <p:spPr>
          <a:xfrm>
            <a:off x="7407081" y="4367912"/>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47" name="Rectangle 46"/>
          <p:cNvSpPr/>
          <p:nvPr/>
        </p:nvSpPr>
        <p:spPr>
          <a:xfrm>
            <a:off x="7831838" y="4367912"/>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48" name="Rectangle 47"/>
          <p:cNvSpPr/>
          <p:nvPr/>
        </p:nvSpPr>
        <p:spPr>
          <a:xfrm>
            <a:off x="8256596" y="4367912"/>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49" name="Rectangle 48"/>
          <p:cNvSpPr/>
          <p:nvPr/>
        </p:nvSpPr>
        <p:spPr>
          <a:xfrm>
            <a:off x="8968078" y="4353518"/>
            <a:ext cx="367167" cy="3671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0" name="Rectangle 49"/>
          <p:cNvSpPr/>
          <p:nvPr/>
        </p:nvSpPr>
        <p:spPr>
          <a:xfrm>
            <a:off x="9392835" y="4353518"/>
            <a:ext cx="367167" cy="7343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1" name="Rectangle 50"/>
          <p:cNvSpPr/>
          <p:nvPr/>
        </p:nvSpPr>
        <p:spPr>
          <a:xfrm>
            <a:off x="9817593" y="4353518"/>
            <a:ext cx="367167" cy="1101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2" name="Rectangle 51"/>
          <p:cNvSpPr/>
          <p:nvPr/>
        </p:nvSpPr>
        <p:spPr>
          <a:xfrm>
            <a:off x="10242351" y="4353518"/>
            <a:ext cx="367167" cy="3671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3" name="Rectangle 52"/>
          <p:cNvSpPr/>
          <p:nvPr/>
        </p:nvSpPr>
        <p:spPr>
          <a:xfrm>
            <a:off x="10667109" y="4353518"/>
            <a:ext cx="367167" cy="7343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4" name="Isosceles Triangle 53"/>
          <p:cNvSpPr/>
          <p:nvPr/>
        </p:nvSpPr>
        <p:spPr>
          <a:xfrm rot="5400000">
            <a:off x="3098477" y="4671725"/>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5" name="Isosceles Triangle 54"/>
          <p:cNvSpPr/>
          <p:nvPr/>
        </p:nvSpPr>
        <p:spPr>
          <a:xfrm rot="5400000">
            <a:off x="6015179" y="4671725"/>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6" name="Isosceles Triangle 55"/>
          <p:cNvSpPr/>
          <p:nvPr/>
        </p:nvSpPr>
        <p:spPr>
          <a:xfrm rot="5400000">
            <a:off x="8428754" y="4671725"/>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Tree>
    <p:extLst>
      <p:ext uri="{BB962C8B-B14F-4D97-AF65-F5344CB8AC3E}">
        <p14:creationId xmlns:p14="http://schemas.microsoft.com/office/powerpoint/2010/main" val="25125727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fade">
                                      <p:cBhvr>
                                        <p:cTn id="10" dur="500"/>
                                        <p:tgtEl>
                                          <p:spTgt spid="3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fade">
                                      <p:cBhvr>
                                        <p:cTn id="13" dur="500"/>
                                        <p:tgtEl>
                                          <p:spTgt spid="54"/>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fade">
                                      <p:cBhvr>
                                        <p:cTn id="20" dur="500"/>
                                        <p:tgtEl>
                                          <p:spTgt spid="4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fade">
                                      <p:cBhvr>
                                        <p:cTn id="25" dur="500"/>
                                        <p:tgtEl>
                                          <p:spTgt spid="4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500"/>
                                        <p:tgtEl>
                                          <p:spTgt spid="3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fade">
                                      <p:cBhvr>
                                        <p:cTn id="31" dur="500"/>
                                        <p:tgtEl>
                                          <p:spTgt spid="55"/>
                                        </p:tgtEl>
                                      </p:cBhvr>
                                    </p:animEffect>
                                  </p:childTnLst>
                                </p:cTn>
                              </p:par>
                            </p:childTnLst>
                          </p:cTn>
                        </p:par>
                        <p:par>
                          <p:cTn id="32" fill="hold">
                            <p:stCondLst>
                              <p:cond delay="500"/>
                            </p:stCondLst>
                            <p:childTnLst>
                              <p:par>
                                <p:cTn id="33" presetID="10" presetClass="entr" presetSubtype="0" fill="hold" grpId="0" nodeType="after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500"/>
                                        <p:tgtEl>
                                          <p:spTgt spid="26"/>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500"/>
                                        <p:tgtEl>
                                          <p:spTgt spid="27"/>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500"/>
                                        <p:tgtEl>
                                          <p:spTgt spid="2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8"/>
                                        </p:tgtEl>
                                        <p:attrNameLst>
                                          <p:attrName>style.visibility</p:attrName>
                                        </p:attrNameLst>
                                      </p:cBhvr>
                                      <p:to>
                                        <p:strVal val="visible"/>
                                      </p:to>
                                    </p:set>
                                    <p:animEffect transition="in" filter="fade">
                                      <p:cBhvr>
                                        <p:cTn id="50" dur="500"/>
                                        <p:tgtEl>
                                          <p:spTgt spid="4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7"/>
                                        </p:tgtEl>
                                        <p:attrNameLst>
                                          <p:attrName>style.visibility</p:attrName>
                                        </p:attrNameLst>
                                      </p:cBhvr>
                                      <p:to>
                                        <p:strVal val="visible"/>
                                      </p:to>
                                    </p:set>
                                    <p:animEffect transition="in" filter="fade">
                                      <p:cBhvr>
                                        <p:cTn id="53" dur="500"/>
                                        <p:tgtEl>
                                          <p:spTgt spid="4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6"/>
                                        </p:tgtEl>
                                        <p:attrNameLst>
                                          <p:attrName>style.visibility</p:attrName>
                                        </p:attrNameLst>
                                      </p:cBhvr>
                                      <p:to>
                                        <p:strVal val="visible"/>
                                      </p:to>
                                    </p:set>
                                    <p:animEffect transition="in" filter="fade">
                                      <p:cBhvr>
                                        <p:cTn id="56" dur="500"/>
                                        <p:tgtEl>
                                          <p:spTgt spid="46"/>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fade">
                                      <p:cBhvr>
                                        <p:cTn id="59" dur="500"/>
                                        <p:tgtEl>
                                          <p:spTgt spid="4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4"/>
                                        </p:tgtEl>
                                        <p:attrNameLst>
                                          <p:attrName>style.visibility</p:attrName>
                                        </p:attrNameLst>
                                      </p:cBhvr>
                                      <p:to>
                                        <p:strVal val="visible"/>
                                      </p:to>
                                    </p:set>
                                    <p:animEffect transition="in" filter="fade">
                                      <p:cBhvr>
                                        <p:cTn id="62" dur="500"/>
                                        <p:tgtEl>
                                          <p:spTgt spid="44"/>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fade">
                                      <p:cBhvr>
                                        <p:cTn id="67" dur="500"/>
                                        <p:tgtEl>
                                          <p:spTgt spid="42"/>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fade">
                                      <p:cBhvr>
                                        <p:cTn id="70" dur="500"/>
                                        <p:tgtEl>
                                          <p:spTgt spid="56"/>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8"/>
                                        </p:tgtEl>
                                        <p:attrNameLst>
                                          <p:attrName>style.visibility</p:attrName>
                                        </p:attrNameLst>
                                      </p:cBhvr>
                                      <p:to>
                                        <p:strVal val="visible"/>
                                      </p:to>
                                    </p:set>
                                    <p:animEffect transition="in" filter="fade">
                                      <p:cBhvr>
                                        <p:cTn id="73" dur="500"/>
                                        <p:tgtEl>
                                          <p:spTgt spid="38"/>
                                        </p:tgtEl>
                                      </p:cBhvr>
                                    </p:animEffect>
                                  </p:childTnLst>
                                </p:cTn>
                              </p:par>
                            </p:childTnLst>
                          </p:cTn>
                        </p:par>
                        <p:par>
                          <p:cTn id="74" fill="hold">
                            <p:stCondLst>
                              <p:cond delay="500"/>
                            </p:stCondLst>
                            <p:childTnLst>
                              <p:par>
                                <p:cTn id="75" presetID="10" presetClass="entr" presetSubtype="0" fill="hold" grpId="0" nodeType="afterEffect">
                                  <p:stCondLst>
                                    <p:cond delay="0"/>
                                  </p:stCondLst>
                                  <p:childTnLst>
                                    <p:set>
                                      <p:cBhvr>
                                        <p:cTn id="76" dur="1" fill="hold">
                                          <p:stCondLst>
                                            <p:cond delay="0"/>
                                          </p:stCondLst>
                                        </p:cTn>
                                        <p:tgtEl>
                                          <p:spTgt spid="31"/>
                                        </p:tgtEl>
                                        <p:attrNameLst>
                                          <p:attrName>style.visibility</p:attrName>
                                        </p:attrNameLst>
                                      </p:cBhvr>
                                      <p:to>
                                        <p:strVal val="visible"/>
                                      </p:to>
                                    </p:set>
                                    <p:animEffect transition="in" filter="fade">
                                      <p:cBhvr>
                                        <p:cTn id="77" dur="500"/>
                                        <p:tgtEl>
                                          <p:spTgt spid="31"/>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2"/>
                                        </p:tgtEl>
                                        <p:attrNameLst>
                                          <p:attrName>style.visibility</p:attrName>
                                        </p:attrNameLst>
                                      </p:cBhvr>
                                      <p:to>
                                        <p:strVal val="visible"/>
                                      </p:to>
                                    </p:set>
                                    <p:animEffect transition="in" filter="fade">
                                      <p:cBhvr>
                                        <p:cTn id="80" dur="500"/>
                                        <p:tgtEl>
                                          <p:spTgt spid="32"/>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33"/>
                                        </p:tgtEl>
                                        <p:attrNameLst>
                                          <p:attrName>style.visibility</p:attrName>
                                        </p:attrNameLst>
                                      </p:cBhvr>
                                      <p:to>
                                        <p:strVal val="visible"/>
                                      </p:to>
                                    </p:set>
                                    <p:animEffect transition="in" filter="fade">
                                      <p:cBhvr>
                                        <p:cTn id="83" dur="500"/>
                                        <p:tgtEl>
                                          <p:spTgt spid="33"/>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4"/>
                                        </p:tgtEl>
                                        <p:attrNameLst>
                                          <p:attrName>style.visibility</p:attrName>
                                        </p:attrNameLst>
                                      </p:cBhvr>
                                      <p:to>
                                        <p:strVal val="visible"/>
                                      </p:to>
                                    </p:set>
                                    <p:animEffect transition="in" filter="fade">
                                      <p:cBhvr>
                                        <p:cTn id="86" dur="500"/>
                                        <p:tgtEl>
                                          <p:spTgt spid="34"/>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5"/>
                                        </p:tgtEl>
                                        <p:attrNameLst>
                                          <p:attrName>style.visibility</p:attrName>
                                        </p:attrNameLst>
                                      </p:cBhvr>
                                      <p:to>
                                        <p:strVal val="visible"/>
                                      </p:to>
                                    </p:set>
                                    <p:animEffect transition="in" filter="fade">
                                      <p:cBhvr>
                                        <p:cTn id="89" dur="500"/>
                                        <p:tgtEl>
                                          <p:spTgt spid="35"/>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49"/>
                                        </p:tgtEl>
                                        <p:attrNameLst>
                                          <p:attrName>style.visibility</p:attrName>
                                        </p:attrNameLst>
                                      </p:cBhvr>
                                      <p:to>
                                        <p:strVal val="visible"/>
                                      </p:to>
                                    </p:set>
                                    <p:animEffect transition="in" filter="fade">
                                      <p:cBhvr>
                                        <p:cTn id="92" dur="500"/>
                                        <p:tgtEl>
                                          <p:spTgt spid="49"/>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50"/>
                                        </p:tgtEl>
                                        <p:attrNameLst>
                                          <p:attrName>style.visibility</p:attrName>
                                        </p:attrNameLst>
                                      </p:cBhvr>
                                      <p:to>
                                        <p:strVal val="visible"/>
                                      </p:to>
                                    </p:set>
                                    <p:animEffect transition="in" filter="fade">
                                      <p:cBhvr>
                                        <p:cTn id="95" dur="500"/>
                                        <p:tgtEl>
                                          <p:spTgt spid="50"/>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51"/>
                                        </p:tgtEl>
                                        <p:attrNameLst>
                                          <p:attrName>style.visibility</p:attrName>
                                        </p:attrNameLst>
                                      </p:cBhvr>
                                      <p:to>
                                        <p:strVal val="visible"/>
                                      </p:to>
                                    </p:set>
                                    <p:animEffect transition="in" filter="fade">
                                      <p:cBhvr>
                                        <p:cTn id="98" dur="500"/>
                                        <p:tgtEl>
                                          <p:spTgt spid="51"/>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52"/>
                                        </p:tgtEl>
                                        <p:attrNameLst>
                                          <p:attrName>style.visibility</p:attrName>
                                        </p:attrNameLst>
                                      </p:cBhvr>
                                      <p:to>
                                        <p:strVal val="visible"/>
                                      </p:to>
                                    </p:set>
                                    <p:animEffect transition="in" filter="fade">
                                      <p:cBhvr>
                                        <p:cTn id="101" dur="500"/>
                                        <p:tgtEl>
                                          <p:spTgt spid="52"/>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53"/>
                                        </p:tgtEl>
                                        <p:attrNameLst>
                                          <p:attrName>style.visibility</p:attrName>
                                        </p:attrNameLst>
                                      </p:cBhvr>
                                      <p:to>
                                        <p:strVal val="visible"/>
                                      </p:to>
                                    </p:set>
                                    <p:animEffect transition="in" filter="fade">
                                      <p:cBhvr>
                                        <p:cTn id="10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40" grpId="0"/>
      <p:bldP spid="41" grpId="0"/>
      <p:bldP spid="42" grpId="0"/>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Row store or Column store?</a:t>
            </a:r>
          </a:p>
        </p:txBody>
      </p:sp>
      <p:sp>
        <p:nvSpPr>
          <p:cNvPr id="4" name="Text Placeholder 3"/>
          <p:cNvSpPr>
            <a:spLocks noGrp="1"/>
          </p:cNvSpPr>
          <p:nvPr>
            <p:ph type="body" sz="quarter" idx="10"/>
          </p:nvPr>
        </p:nvSpPr>
        <p:spPr>
          <a:xfrm>
            <a:off x="274640" y="1329601"/>
            <a:ext cx="5811978" cy="2515481"/>
          </a:xfrm>
        </p:spPr>
        <p:txBody>
          <a:bodyPr/>
          <a:lstStyle/>
          <a:p>
            <a:r>
              <a:rPr lang="en-US" dirty="0"/>
              <a:t>Small Data Set (&lt; 60 million rows)</a:t>
            </a:r>
          </a:p>
          <a:p>
            <a:r>
              <a:rPr lang="en-US" dirty="0"/>
              <a:t>Frequent updates</a:t>
            </a:r>
          </a:p>
          <a:p>
            <a:r>
              <a:rPr lang="en-US" dirty="0"/>
              <a:t>Small Dimension tables</a:t>
            </a:r>
          </a:p>
          <a:p>
            <a:pPr marL="0" indent="0">
              <a:buNone/>
            </a:pPr>
            <a:endParaRPr lang="en-US" dirty="0">
              <a:solidFill>
                <a:schemeClr val="accent2"/>
              </a:solidFill>
            </a:endParaRPr>
          </a:p>
          <a:p>
            <a:pPr marL="0" indent="0">
              <a:buNone/>
            </a:pPr>
            <a:r>
              <a:rPr lang="en-US" dirty="0">
                <a:solidFill>
                  <a:schemeClr val="accent2"/>
                </a:solidFill>
              </a:rPr>
              <a:t>              </a:t>
            </a:r>
          </a:p>
        </p:txBody>
      </p:sp>
      <p:sp>
        <p:nvSpPr>
          <p:cNvPr id="5" name="Text Placeholder 4"/>
          <p:cNvSpPr>
            <a:spLocks noGrp="1"/>
          </p:cNvSpPr>
          <p:nvPr>
            <p:ph type="body" sz="quarter" idx="11"/>
          </p:nvPr>
        </p:nvSpPr>
        <p:spPr>
          <a:xfrm>
            <a:off x="6675439" y="1212848"/>
            <a:ext cx="5761035" cy="2708434"/>
          </a:xfrm>
        </p:spPr>
        <p:txBody>
          <a:bodyPr/>
          <a:lstStyle/>
          <a:p>
            <a:r>
              <a:rPr lang="en-US" dirty="0"/>
              <a:t>Large Data Set (&gt; 60 million rows)</a:t>
            </a:r>
          </a:p>
          <a:p>
            <a:r>
              <a:rPr lang="en-US" dirty="0"/>
              <a:t>Mostly append only data</a:t>
            </a:r>
          </a:p>
          <a:p>
            <a:r>
              <a:rPr lang="en-US" dirty="0"/>
              <a:t>Fact tables or large dimension tables</a:t>
            </a:r>
          </a:p>
        </p:txBody>
      </p:sp>
      <p:sp>
        <p:nvSpPr>
          <p:cNvPr id="6" name="Arrow: Down 5"/>
          <p:cNvSpPr/>
          <p:nvPr/>
        </p:nvSpPr>
        <p:spPr bwMode="auto">
          <a:xfrm>
            <a:off x="1798637" y="3921282"/>
            <a:ext cx="1209819" cy="685800"/>
          </a:xfrm>
          <a:prstGeom prst="downArrow">
            <a:avLst/>
          </a:prstGeom>
          <a:solidFill>
            <a:schemeClr val="bg2">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0" name="Arrow: Down 9"/>
          <p:cNvSpPr/>
          <p:nvPr/>
        </p:nvSpPr>
        <p:spPr bwMode="auto">
          <a:xfrm>
            <a:off x="8656636" y="3845082"/>
            <a:ext cx="1209819" cy="762000"/>
          </a:xfrm>
          <a:prstGeom prst="downArrow">
            <a:avLst/>
          </a:prstGeom>
          <a:solidFill>
            <a:schemeClr val="bg2">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nvGrpSpPr>
          <p:cNvPr id="19" name="Group 18"/>
          <p:cNvGrpSpPr/>
          <p:nvPr/>
        </p:nvGrpSpPr>
        <p:grpSpPr>
          <a:xfrm>
            <a:off x="1336746" y="4694179"/>
            <a:ext cx="2133600" cy="1861980"/>
            <a:chOff x="882081" y="1354390"/>
            <a:chExt cx="4895556" cy="4895556"/>
          </a:xfrm>
        </p:grpSpPr>
        <p:sp>
          <p:nvSpPr>
            <p:cNvPr id="20" name="Rectangle 19"/>
            <p:cNvSpPr/>
            <p:nvPr/>
          </p:nvSpPr>
          <p:spPr>
            <a:xfrm>
              <a:off x="882081" y="1354390"/>
              <a:ext cx="4895556" cy="4895556"/>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1" name="Rectangle 20"/>
            <p:cNvSpPr/>
            <p:nvPr/>
          </p:nvSpPr>
          <p:spPr>
            <a:xfrm>
              <a:off x="1371637" y="1648783"/>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2" name="Rectangle 21"/>
            <p:cNvSpPr/>
            <p:nvPr/>
          </p:nvSpPr>
          <p:spPr>
            <a:xfrm>
              <a:off x="1371637" y="2410924"/>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3" name="Rectangle 22"/>
            <p:cNvSpPr/>
            <p:nvPr/>
          </p:nvSpPr>
          <p:spPr>
            <a:xfrm>
              <a:off x="1371637" y="3173066"/>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4" name="Rectangle 23"/>
            <p:cNvSpPr/>
            <p:nvPr/>
          </p:nvSpPr>
          <p:spPr>
            <a:xfrm>
              <a:off x="1371637" y="3935207"/>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 name="Rectangle 24"/>
            <p:cNvSpPr/>
            <p:nvPr/>
          </p:nvSpPr>
          <p:spPr>
            <a:xfrm>
              <a:off x="1371637" y="4697349"/>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6" name="Rectangle 25"/>
            <p:cNvSpPr/>
            <p:nvPr/>
          </p:nvSpPr>
          <p:spPr>
            <a:xfrm>
              <a:off x="1371637" y="5459488"/>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grpSp>
      <p:grpSp>
        <p:nvGrpSpPr>
          <p:cNvPr id="30" name="Group 29"/>
          <p:cNvGrpSpPr/>
          <p:nvPr/>
        </p:nvGrpSpPr>
        <p:grpSpPr>
          <a:xfrm rot="5400000">
            <a:off x="8337217" y="4681058"/>
            <a:ext cx="1848656" cy="1830956"/>
            <a:chOff x="300507" y="995966"/>
            <a:chExt cx="3600000" cy="3600000"/>
          </a:xfrm>
        </p:grpSpPr>
        <p:sp>
          <p:nvSpPr>
            <p:cNvPr id="33" name="Rectangle 32"/>
            <p:cNvSpPr/>
            <p:nvPr/>
          </p:nvSpPr>
          <p:spPr>
            <a:xfrm>
              <a:off x="300507" y="995966"/>
              <a:ext cx="3600000" cy="3600000"/>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4" name="Rectangle 33"/>
            <p:cNvSpPr/>
            <p:nvPr/>
          </p:nvSpPr>
          <p:spPr>
            <a:xfrm>
              <a:off x="660507" y="1212451"/>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 name="Rectangle 34"/>
            <p:cNvSpPr/>
            <p:nvPr/>
          </p:nvSpPr>
          <p:spPr>
            <a:xfrm>
              <a:off x="660507" y="1772900"/>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 name="Rectangle 35"/>
            <p:cNvSpPr/>
            <p:nvPr/>
          </p:nvSpPr>
          <p:spPr>
            <a:xfrm>
              <a:off x="660507" y="2333349"/>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 name="Rectangle 36"/>
            <p:cNvSpPr/>
            <p:nvPr/>
          </p:nvSpPr>
          <p:spPr>
            <a:xfrm>
              <a:off x="660507" y="2893798"/>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 name="Rectangle 37"/>
            <p:cNvSpPr/>
            <p:nvPr/>
          </p:nvSpPr>
          <p:spPr>
            <a:xfrm>
              <a:off x="660507" y="3454247"/>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9" name="Rectangle 38"/>
            <p:cNvSpPr/>
            <p:nvPr/>
          </p:nvSpPr>
          <p:spPr>
            <a:xfrm>
              <a:off x="660507" y="4014694"/>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dirty="0"/>
            </a:p>
          </p:txBody>
        </p:sp>
      </p:grpSp>
      <p:sp>
        <p:nvSpPr>
          <p:cNvPr id="3" name="TextBox 2"/>
          <p:cNvSpPr txBox="1"/>
          <p:nvPr/>
        </p:nvSpPr>
        <p:spPr>
          <a:xfrm>
            <a:off x="3003693" y="4007270"/>
            <a:ext cx="1457181" cy="572464"/>
          </a:xfrm>
          <a:prstGeom prst="rect">
            <a:avLst/>
          </a:prstGeom>
          <a:noFill/>
        </p:spPr>
        <p:txBody>
          <a:bodyPr wrap="square" lIns="182880" tIns="146304" rIns="182880" bIns="146304" rtlCol="0">
            <a:spAutoFit/>
          </a:bodyPr>
          <a:lstStyle/>
          <a:p>
            <a:pPr>
              <a:lnSpc>
                <a:spcPct val="90000"/>
              </a:lnSpc>
              <a:spcAft>
                <a:spcPts val="600"/>
              </a:spcAft>
            </a:pPr>
            <a:r>
              <a:rPr lang="en-US" sz="2000" b="1" dirty="0">
                <a:gradFill>
                  <a:gsLst>
                    <a:gs pos="2917">
                      <a:schemeClr val="tx1"/>
                    </a:gs>
                    <a:gs pos="30000">
                      <a:schemeClr val="tx1"/>
                    </a:gs>
                  </a:gsLst>
                  <a:lin ang="5400000" scaled="0"/>
                </a:gradFill>
              </a:rPr>
              <a:t>Row store</a:t>
            </a:r>
          </a:p>
        </p:txBody>
      </p:sp>
      <p:sp>
        <p:nvSpPr>
          <p:cNvPr id="8" name="TextBox 7"/>
          <p:cNvSpPr txBox="1"/>
          <p:nvPr/>
        </p:nvSpPr>
        <p:spPr>
          <a:xfrm>
            <a:off x="9781876" y="4007270"/>
            <a:ext cx="1713917" cy="544765"/>
          </a:xfrm>
          <a:prstGeom prst="rect">
            <a:avLst/>
          </a:prstGeom>
          <a:noFill/>
        </p:spPr>
        <p:txBody>
          <a:bodyPr wrap="square" lIns="182880" tIns="146304" rIns="182880" bIns="146304" rtlCol="0">
            <a:spAutoFit/>
          </a:bodyPr>
          <a:lstStyle/>
          <a:p>
            <a:pPr>
              <a:lnSpc>
                <a:spcPct val="90000"/>
              </a:lnSpc>
              <a:spcAft>
                <a:spcPts val="600"/>
              </a:spcAft>
            </a:pPr>
            <a:r>
              <a:rPr lang="en-US" b="1" dirty="0">
                <a:gradFill>
                  <a:gsLst>
                    <a:gs pos="2917">
                      <a:schemeClr val="tx1"/>
                    </a:gs>
                    <a:gs pos="30000">
                      <a:schemeClr val="tx1"/>
                    </a:gs>
                  </a:gsLst>
                  <a:lin ang="5400000" scaled="0"/>
                </a:gradFill>
              </a:rPr>
              <a:t>Column store</a:t>
            </a:r>
          </a:p>
        </p:txBody>
      </p:sp>
    </p:spTree>
    <p:extLst>
      <p:ext uri="{BB962C8B-B14F-4D97-AF65-F5344CB8AC3E}">
        <p14:creationId xmlns:p14="http://schemas.microsoft.com/office/powerpoint/2010/main" val="17884788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impact on scan performance</a:t>
            </a:r>
          </a:p>
        </p:txBody>
      </p:sp>
      <p:sp>
        <p:nvSpPr>
          <p:cNvPr id="3" name="Content Placeholder 2"/>
          <p:cNvSpPr>
            <a:spLocks noGrp="1"/>
          </p:cNvSpPr>
          <p:nvPr>
            <p:ph idx="1"/>
          </p:nvPr>
        </p:nvSpPr>
        <p:spPr>
          <a:xfrm>
            <a:off x="6004515" y="2163639"/>
            <a:ext cx="5346149" cy="4131433"/>
          </a:xfrm>
        </p:spPr>
        <p:txBody>
          <a:bodyPr/>
          <a:lstStyle/>
          <a:p>
            <a:r>
              <a:rPr lang="en-US" sz="2400" dirty="0"/>
              <a:t>Scans need to combine data from </a:t>
            </a:r>
            <a:r>
              <a:rPr lang="en-US" sz="2400" b="1" dirty="0">
                <a:solidFill>
                  <a:schemeClr val="tx2"/>
                </a:solidFill>
              </a:rPr>
              <a:t>compressed row groups</a:t>
            </a:r>
            <a:r>
              <a:rPr lang="en-US" sz="2400" dirty="0"/>
              <a:t>, </a:t>
            </a:r>
            <a:r>
              <a:rPr lang="en-US" sz="2400" b="1" dirty="0">
                <a:solidFill>
                  <a:schemeClr val="tx2"/>
                </a:solidFill>
              </a:rPr>
              <a:t>delta stores </a:t>
            </a:r>
            <a:r>
              <a:rPr lang="en-US" sz="2400" dirty="0"/>
              <a:t>and </a:t>
            </a:r>
            <a:r>
              <a:rPr lang="en-US" sz="2400" b="1" dirty="0">
                <a:solidFill>
                  <a:schemeClr val="tx2"/>
                </a:solidFill>
              </a:rPr>
              <a:t>delete bitmaps </a:t>
            </a:r>
            <a:r>
              <a:rPr lang="en-US" sz="2400" dirty="0"/>
              <a:t>to produce correct results</a:t>
            </a:r>
          </a:p>
          <a:p>
            <a:endParaRPr lang="en-US" sz="2800" dirty="0"/>
          </a:p>
          <a:p>
            <a:r>
              <a:rPr lang="en-US" sz="2400" b="1" dirty="0">
                <a:solidFill>
                  <a:schemeClr val="tx2"/>
                </a:solidFill>
              </a:rPr>
              <a:t>Segment metadata </a:t>
            </a:r>
            <a:r>
              <a:rPr lang="en-US" sz="2400" dirty="0"/>
              <a:t>used to eliminate row groups that do not qualify</a:t>
            </a:r>
          </a:p>
          <a:p>
            <a:pPr marL="0" indent="0">
              <a:buNone/>
            </a:pPr>
            <a:endParaRPr lang="en-US" sz="2800" dirty="0"/>
          </a:p>
        </p:txBody>
      </p:sp>
      <p:sp>
        <p:nvSpPr>
          <p:cNvPr id="6" name="Rectangle 4"/>
          <p:cNvSpPr>
            <a:spLocks noChangeArrowheads="1"/>
          </p:cNvSpPr>
          <p:nvPr/>
        </p:nvSpPr>
        <p:spPr bwMode="auto">
          <a:xfrm>
            <a:off x="884912" y="1944507"/>
            <a:ext cx="188409" cy="3823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3260" tIns="46630" rIns="93260" bIns="46630" numCol="1" anchor="ctr" anchorCtr="0" compatLnSpc="1">
            <a:prstTxWarp prst="textNoShape">
              <a:avLst/>
            </a:prstTxWarp>
            <a:spAutoFit/>
          </a:bodyPr>
          <a:lstStyle/>
          <a:p>
            <a:endParaRPr lang="en-US" sz="1836"/>
          </a:p>
        </p:txBody>
      </p:sp>
      <p:graphicFrame>
        <p:nvGraphicFramePr>
          <p:cNvPr id="7" name="Object 6"/>
          <p:cNvGraphicFramePr>
            <a:graphicFrameLocks noChangeAspect="1"/>
          </p:cNvGraphicFramePr>
          <p:nvPr>
            <p:custDataLst>
              <p:custData r:id="rId2"/>
            </p:custDataLst>
            <p:extLst/>
          </p:nvPr>
        </p:nvGraphicFramePr>
        <p:xfrm>
          <a:off x="904445" y="1260628"/>
          <a:ext cx="4399392" cy="4926766"/>
        </p:xfrm>
        <a:graphic>
          <a:graphicData uri="http://schemas.openxmlformats.org/presentationml/2006/ole">
            <mc:AlternateContent xmlns:mc="http://schemas.openxmlformats.org/markup-compatibility/2006">
              <mc:Choice xmlns:v="urn:schemas-microsoft-com:vml" Requires="v">
                <p:oleObj spid="_x0000_s1031" name="Visio" r:id="rId5" imgW="3924313" imgH="4305210" progId="Visio.Drawing.15">
                  <p:embed/>
                </p:oleObj>
              </mc:Choice>
              <mc:Fallback>
                <p:oleObj name="Visio" r:id="rId5" imgW="3924313" imgH="4305210" progId="Visio.Drawing.15">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04445" y="1260628"/>
                        <a:ext cx="4399392" cy="4926766"/>
                      </a:xfrm>
                      <a:prstGeom prst="rect">
                        <a:avLst/>
                      </a:prstGeom>
                      <a:noFill/>
                    </p:spPr>
                  </p:pic>
                </p:oleObj>
              </mc:Fallback>
            </mc:AlternateContent>
          </a:graphicData>
        </a:graphic>
      </p:graphicFrame>
    </p:spTree>
    <p:extLst>
      <p:ext uri="{BB962C8B-B14F-4D97-AF65-F5344CB8AC3E}">
        <p14:creationId xmlns:p14="http://schemas.microsoft.com/office/powerpoint/2010/main" val="3458786024"/>
      </p:ext>
    </p:extLst>
  </p:cSld>
  <p:clrMapOvr>
    <a:masterClrMapping/>
  </p:clrMapOvr>
  <p:transition>
    <p:fade/>
  </p:transition>
</p:sld>
</file>

<file path=ppt/theme/theme1.xml><?xml version="1.0" encoding="utf-8"?>
<a:theme xmlns:a="http://schemas.openxmlformats.org/drawingml/2006/main" name="Templat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BO_CT_Template.potx" id="{C368DC25-1282-4557-ABE4-C430953F55E7}" vid="{DF86A506-7C87-4108-ACCF-805A6FBA29B1}"/>
    </a:ext>
  </a:extLst>
</a:theme>
</file>

<file path=ppt/theme/theme2.xml><?xml version="1.0" encoding="utf-8"?>
<a:theme xmlns:a="http://schemas.openxmlformats.org/drawingml/2006/main" name="1_Templat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BO_CT_Template.potx" id="{C368DC25-1282-4557-ABE4-C430953F55E7}" vid="{DF86A506-7C87-4108-ACCF-805A6FBA29B1}"/>
    </a:ext>
  </a:extLst>
</a:theme>
</file>

<file path=ppt/theme/theme3.xml><?xml version="1.0" encoding="utf-8"?>
<a:theme xmlns:a="http://schemas.openxmlformats.org/drawingml/2006/main" name="Modernizing Your Data Warehous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DW-template" id="{4004FE3C-34C3-4BF4-B931-9CEEED0AD18A}" vid="{FE622CE9-696D-43AD-8509-13C02856CEE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90242BDE30F014F83329AA536B70806" ma:contentTypeVersion="14" ma:contentTypeDescription="Create a new document." ma:contentTypeScope="" ma:versionID="61e14dbbf8e08a8ab4ea95551eeb838b">
  <xsd:schema xmlns:xsd="http://www.w3.org/2001/XMLSchema" xmlns:xs="http://www.w3.org/2001/XMLSchema" xmlns:p="http://schemas.microsoft.com/office/2006/metadata/properties" xmlns:ns1="http://schemas.microsoft.com/sharepoint/v3" xmlns:ns2="b018db0b-322c-4925-9fdb-2f34949f0610" xmlns:ns3="738c2dd8-7dd6-440d-aa04-76a8929a2564" targetNamespace="http://schemas.microsoft.com/office/2006/metadata/properties" ma:root="true" ma:fieldsID="31da9dec1efb6139bf90db12b99ee28a" ns1:_="" ns2:_="" ns3:_="">
    <xsd:import namespace="http://schemas.microsoft.com/sharepoint/v3"/>
    <xsd:import namespace="b018db0b-322c-4925-9fdb-2f34949f0610"/>
    <xsd:import namespace="738c2dd8-7dd6-440d-aa04-76a8929a256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MediaServiceEventHashCode" minOccurs="0"/>
                <xsd:element ref="ns2:MediaServiceGenerationTime" minOccurs="0"/>
                <xsd:element ref="ns2:MediaServiceAutoTags" minOccurs="0"/>
                <xsd:element ref="ns2:MediaServiceOCR" minOccurs="0"/>
                <xsd:element ref="ns2:MediaServiceAutoKeyPoints" minOccurs="0"/>
                <xsd:element ref="ns2:MediaServiceKeyPoint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018db0b-322c-4925-9fdb-2f34949f061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fals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38c2dd8-7dd6-440d-aa04-76a8929a256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Control xmlns="http://schemas.microsoft.com/VisualStudio/2011/storyboarding/control">
  <Id Name="f46fde43-8291-4bfd-bfa5-e6c865a804bf" Revision="1" Stencil="System.MyShapes" StencilVersion="1.0"/>
</Control>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MediaServiceKeyPoints xmlns="b018db0b-322c-4925-9fdb-2f34949f0610" xsi:nil="true"/>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F92E4592-5C30-451F-A724-CD0A11A80D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018db0b-322c-4925-9fdb-2f34949f0610"/>
    <ds:schemaRef ds:uri="738c2dd8-7dd6-440d-aa04-76a8929a256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1BD66B2-BC2F-4760-80AE-2ECDCBD75399}">
  <ds:schemaRefs>
    <ds:schemaRef ds:uri="http://schemas.microsoft.com/VisualStudio/2011/storyboarding/control"/>
  </ds:schemaRefs>
</ds:datastoreItem>
</file>

<file path=customXml/itemProps3.xml><?xml version="1.0" encoding="utf-8"?>
<ds:datastoreItem xmlns:ds="http://schemas.openxmlformats.org/officeDocument/2006/customXml" ds:itemID="{BB8D0A58-D75E-49EA-B79A-0DAABEE0AE89}">
  <ds:schemaRefs>
    <ds:schemaRef ds:uri="http://schemas.microsoft.com/sharepoint/v3/contenttype/forms"/>
  </ds:schemaRefs>
</ds:datastoreItem>
</file>

<file path=customXml/itemProps4.xml><?xml version="1.0" encoding="utf-8"?>
<ds:datastoreItem xmlns:ds="http://schemas.openxmlformats.org/officeDocument/2006/customXml" ds:itemID="{5D9D2A45-C951-4605-BD60-4C7BFDC342F1}">
  <ds:schemaRef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purl.org/dc/terms/"/>
    <ds:schemaRef ds:uri="ff39d70c-cb26-42e3-90dd-658a2fd7f3c2"/>
    <ds:schemaRef ds:uri="http://www.w3.org/XML/1998/namespace"/>
    <ds:schemaRef ds:uri="b018db0b-322c-4925-9fdb-2f34949f0610"/>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TR24_BO_CT_Template</Template>
  <TotalTime>0</TotalTime>
  <Words>1596</Words>
  <Application>Microsoft Office PowerPoint</Application>
  <PresentationFormat>Custom</PresentationFormat>
  <Paragraphs>282</Paragraphs>
  <Slides>31</Slides>
  <Notes>10</Notes>
  <HiddenSlides>2</HiddenSlides>
  <MMClips>0</MMClips>
  <ScaleCrop>false</ScaleCrop>
  <HeadingPairs>
    <vt:vector size="8" baseType="variant">
      <vt:variant>
        <vt:lpstr>Fonts Used</vt:lpstr>
      </vt:variant>
      <vt:variant>
        <vt:i4>9</vt:i4>
      </vt:variant>
      <vt:variant>
        <vt:lpstr>Theme</vt:lpstr>
      </vt:variant>
      <vt:variant>
        <vt:i4>3</vt:i4>
      </vt:variant>
      <vt:variant>
        <vt:lpstr>Embedded OLE Servers</vt:lpstr>
      </vt:variant>
      <vt:variant>
        <vt:i4>1</vt:i4>
      </vt:variant>
      <vt:variant>
        <vt:lpstr>Slide Titles</vt:lpstr>
      </vt:variant>
      <vt:variant>
        <vt:i4>31</vt:i4>
      </vt:variant>
    </vt:vector>
  </HeadingPairs>
  <TitlesOfParts>
    <vt:vector size="44" baseType="lpstr">
      <vt:lpstr>Arial</vt:lpstr>
      <vt:lpstr>Consolas</vt:lpstr>
      <vt:lpstr>Courier New</vt:lpstr>
      <vt:lpstr>Segoe UI</vt:lpstr>
      <vt:lpstr>Segoe UI Light</vt:lpstr>
      <vt:lpstr>Segoe UI Semibold</vt:lpstr>
      <vt:lpstr>Segoe UI Semilight</vt:lpstr>
      <vt:lpstr>Symbol</vt:lpstr>
      <vt:lpstr>Wingdings</vt:lpstr>
      <vt:lpstr>Template</vt:lpstr>
      <vt:lpstr>1_Template</vt:lpstr>
      <vt:lpstr>Modernizing Your Data Warehouse</vt:lpstr>
      <vt:lpstr>Visio</vt:lpstr>
      <vt:lpstr>PowerPoint Presentation</vt:lpstr>
      <vt:lpstr>SQL DW  Data Loading Best Practices</vt:lpstr>
      <vt:lpstr>Agenda </vt:lpstr>
      <vt:lpstr>Physical Structures</vt:lpstr>
      <vt:lpstr>Row store &amp; Column store</vt:lpstr>
      <vt:lpstr>Table and Index Terminology</vt:lpstr>
      <vt:lpstr>Column store taxonomy</vt:lpstr>
      <vt:lpstr>Row store or Column store?</vt:lpstr>
      <vt:lpstr>Load impact on scan performance</vt:lpstr>
      <vt:lpstr>Scale out = Distributed tables</vt:lpstr>
      <vt:lpstr>Row &amp; Column Store &amp; Partition </vt:lpstr>
      <vt:lpstr>Why Partition?</vt:lpstr>
      <vt:lpstr>Partitioning Guidance</vt:lpstr>
      <vt:lpstr>Loading patterns</vt:lpstr>
      <vt:lpstr>Loading patterns </vt:lpstr>
      <vt:lpstr>Single gated client </vt:lpstr>
      <vt:lpstr>Single gated client parallelized </vt:lpstr>
      <vt:lpstr>Polybase parallel load to Azure Storage Blob</vt:lpstr>
      <vt:lpstr>Loading tools</vt:lpstr>
      <vt:lpstr>Mechanism for loading</vt:lpstr>
      <vt:lpstr>Loading method considerations</vt:lpstr>
      <vt:lpstr>Loading steps</vt:lpstr>
      <vt:lpstr>Create external tables</vt:lpstr>
      <vt:lpstr>Create Table As Select (CTAS)</vt:lpstr>
      <vt:lpstr>Best practices </vt:lpstr>
      <vt:lpstr>Dimension tables - best practices </vt:lpstr>
      <vt:lpstr>Fact table best practices </vt:lpstr>
      <vt:lpstr>More reading…</vt:lpstr>
      <vt:lpstr>Demos:  Metadata rename of dimension Loading by directory Partitioning vs insert into</vt:lpstr>
      <vt:lpstr>Q&amp;A</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2017-03-22T23:49:30Z</dcterms:created>
  <dcterms:modified xsi:type="dcterms:W3CDTF">2019-02-24T15:31:28Z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0x010100690242BDE30F014F83329AA536B70806</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rortloff@microsoft.com</vt:lpwstr>
  </property>
  <property fmtid="{D5CDD505-2E9C-101B-9397-08002B2CF9AE}" pid="6" name="MSIP_Label_f42aa342-8706-4288-bd11-ebb85995028c_SetDate">
    <vt:lpwstr>2018-08-22T22:46:54.9623868Z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